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83" r:id="rId4"/>
    <p:sldId id="279" r:id="rId5"/>
    <p:sldId id="284" r:id="rId6"/>
    <p:sldId id="280" r:id="rId7"/>
    <p:sldId id="287" r:id="rId8"/>
    <p:sldId id="281" r:id="rId9"/>
    <p:sldId id="285" r:id="rId10"/>
    <p:sldId id="288" r:id="rId11"/>
    <p:sldId id="282" r:id="rId12"/>
  </p:sldIdLst>
  <p:sldSz cx="9144000" cy="6858000" type="screen4x3"/>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367">
          <p15:clr>
            <a:srgbClr val="A4A3A4"/>
          </p15:clr>
        </p15:guide>
        <p15:guide id="2" pos="238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BB"/>
    <a:srgbClr val="00B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22" y="-84"/>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178" y="-114"/>
      </p:cViewPr>
      <p:guideLst>
        <p:guide orient="horz" pos="3367"/>
        <p:guide pos="238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9F32F3-F2F9-4EB0-940C-B3DCDB47660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608F1D90-938F-42D7-B502-8D2CF869EDF5}">
      <dgm:prSet phldrT="[Texto]" custT="1"/>
      <dgm:spPr>
        <a:solidFill>
          <a:srgbClr val="0083BB"/>
        </a:solidFill>
      </dgm:spPr>
      <dgm:t>
        <a:bodyPr/>
        <a:lstStyle/>
        <a:p>
          <a:r>
            <a:rPr lang="es-ES" sz="1600" b="1" dirty="0" smtClean="0"/>
            <a:t>Solicitud</a:t>
          </a:r>
          <a:endParaRPr lang="es-ES" sz="1600" b="1" dirty="0"/>
        </a:p>
      </dgm:t>
    </dgm:pt>
    <dgm:pt modelId="{7602CEC8-74BB-4C26-8456-9A4987BAD32D}" type="parTrans" cxnId="{D2D77CB1-EC40-4078-996B-D019D5C5EC7D}">
      <dgm:prSet/>
      <dgm:spPr/>
      <dgm:t>
        <a:bodyPr/>
        <a:lstStyle/>
        <a:p>
          <a:endParaRPr lang="es-ES"/>
        </a:p>
      </dgm:t>
    </dgm:pt>
    <dgm:pt modelId="{6CFF2385-335C-454D-B456-FCF3E5E7E6C5}" type="sibTrans" cxnId="{D2D77CB1-EC40-4078-996B-D019D5C5EC7D}">
      <dgm:prSet/>
      <dgm:spPr/>
      <dgm:t>
        <a:bodyPr/>
        <a:lstStyle/>
        <a:p>
          <a:endParaRPr lang="es-ES"/>
        </a:p>
      </dgm:t>
    </dgm:pt>
    <dgm:pt modelId="{B5011D8C-7D91-466A-8AC5-D789BB7D392C}">
      <dgm:prSet phldrT="[Texto]"/>
      <dgm:spPr>
        <a:solidFill>
          <a:schemeClr val="tx2">
            <a:lumMod val="20000"/>
            <a:lumOff val="80000"/>
            <a:alpha val="90000"/>
          </a:schemeClr>
        </a:solidFill>
      </dgm:spPr>
      <dgm:t>
        <a:bodyPr/>
        <a:lstStyle/>
        <a:p>
          <a:r>
            <a:rPr lang="es-ES" dirty="0" smtClean="0"/>
            <a:t>Documento que contiene una o varias peticiones de un ciudadano dirigidas a promover la actuación de un órgano administrativo para satisfacer una o varias pretensiones basadas en un derecho o en un interés legítimo.</a:t>
          </a:r>
          <a:endParaRPr lang="es-ES" dirty="0"/>
        </a:p>
      </dgm:t>
    </dgm:pt>
    <dgm:pt modelId="{881E9201-92C4-46DD-80F4-EFB0533897F3}" type="parTrans" cxnId="{DAF2A8E6-F2B1-456A-BFF9-6CC411DE0854}">
      <dgm:prSet/>
      <dgm:spPr/>
      <dgm:t>
        <a:bodyPr/>
        <a:lstStyle/>
        <a:p>
          <a:endParaRPr lang="es-ES"/>
        </a:p>
      </dgm:t>
    </dgm:pt>
    <dgm:pt modelId="{CE29FCEA-0B41-412B-A351-B5971472E290}" type="sibTrans" cxnId="{DAF2A8E6-F2B1-456A-BFF9-6CC411DE0854}">
      <dgm:prSet/>
      <dgm:spPr/>
      <dgm:t>
        <a:bodyPr/>
        <a:lstStyle/>
        <a:p>
          <a:endParaRPr lang="es-ES"/>
        </a:p>
      </dgm:t>
    </dgm:pt>
    <dgm:pt modelId="{2E6E30C7-5CF0-495C-9EF3-5B3CAEBB1D6E}">
      <dgm:prSet phldrT="[Texto]" custT="1"/>
      <dgm:spPr>
        <a:solidFill>
          <a:srgbClr val="0083BB"/>
        </a:solidFill>
      </dgm:spPr>
      <dgm:t>
        <a:bodyPr/>
        <a:lstStyle/>
        <a:p>
          <a:r>
            <a:rPr lang="es-ES" sz="1600" b="1" dirty="0" smtClean="0"/>
            <a:t>Denuncia</a:t>
          </a:r>
          <a:endParaRPr lang="es-ES" sz="1600" b="1" dirty="0"/>
        </a:p>
      </dgm:t>
    </dgm:pt>
    <dgm:pt modelId="{315B5475-E9C0-43D6-956D-CFAA81E0AE33}" type="parTrans" cxnId="{82A103A2-34A8-489B-8154-3F7383D82F00}">
      <dgm:prSet/>
      <dgm:spPr/>
      <dgm:t>
        <a:bodyPr/>
        <a:lstStyle/>
        <a:p>
          <a:endParaRPr lang="es-ES"/>
        </a:p>
      </dgm:t>
    </dgm:pt>
    <dgm:pt modelId="{EB3AB02B-A71A-44B8-A529-B566B06FA252}" type="sibTrans" cxnId="{82A103A2-34A8-489B-8154-3F7383D82F00}">
      <dgm:prSet/>
      <dgm:spPr/>
      <dgm:t>
        <a:bodyPr/>
        <a:lstStyle/>
        <a:p>
          <a:endParaRPr lang="es-ES"/>
        </a:p>
      </dgm:t>
    </dgm:pt>
    <dgm:pt modelId="{1BDDDEE1-02FA-4A9A-AF4F-AAB61DEFC0D7}">
      <dgm:prSet phldrT="[Texto]"/>
      <dgm:spPr>
        <a:solidFill>
          <a:schemeClr val="tx2">
            <a:lumMod val="20000"/>
            <a:lumOff val="80000"/>
            <a:alpha val="90000"/>
          </a:schemeClr>
        </a:solidFill>
      </dgm:spPr>
      <dgm:t>
        <a:bodyPr/>
        <a:lstStyle/>
        <a:p>
          <a:r>
            <a:rPr lang="es-ES" dirty="0" smtClean="0"/>
            <a:t>Documento por el que cualquier ciudadano pone en conocimiento de un órgano administrativo la existencia de un hecho que pudiera obligar a la iniciación de un procedimiento administrativo.</a:t>
          </a:r>
          <a:endParaRPr lang="es-ES" dirty="0"/>
        </a:p>
      </dgm:t>
    </dgm:pt>
    <dgm:pt modelId="{30AEC212-B9CB-46DD-AA47-D438C77E5A58}" type="parTrans" cxnId="{E5B19A6D-C6A4-46F6-9B83-252B1CD57DC0}">
      <dgm:prSet/>
      <dgm:spPr/>
      <dgm:t>
        <a:bodyPr/>
        <a:lstStyle/>
        <a:p>
          <a:endParaRPr lang="es-ES"/>
        </a:p>
      </dgm:t>
    </dgm:pt>
    <dgm:pt modelId="{F6459469-8F49-4163-A1D3-F03448B52180}" type="sibTrans" cxnId="{E5B19A6D-C6A4-46F6-9B83-252B1CD57DC0}">
      <dgm:prSet/>
      <dgm:spPr/>
      <dgm:t>
        <a:bodyPr/>
        <a:lstStyle/>
        <a:p>
          <a:endParaRPr lang="es-ES"/>
        </a:p>
      </dgm:t>
    </dgm:pt>
    <dgm:pt modelId="{A855F890-FF7D-4A70-96E4-8F056C7AD71C}">
      <dgm:prSet phldrT="[Texto]" custT="1"/>
      <dgm:spPr>
        <a:solidFill>
          <a:srgbClr val="0083BB"/>
        </a:solidFill>
      </dgm:spPr>
      <dgm:t>
        <a:bodyPr/>
        <a:lstStyle/>
        <a:p>
          <a:r>
            <a:rPr lang="es-ES" sz="1600" b="1" dirty="0" smtClean="0"/>
            <a:t>Alegaciones</a:t>
          </a:r>
          <a:endParaRPr lang="es-ES" sz="1600" b="1" dirty="0"/>
        </a:p>
      </dgm:t>
    </dgm:pt>
    <dgm:pt modelId="{DB80346D-B960-4DC5-937E-78343D82250D}" type="parTrans" cxnId="{A68D6F86-6EE5-4BBD-A899-793E1C0F7D78}">
      <dgm:prSet/>
      <dgm:spPr/>
      <dgm:t>
        <a:bodyPr/>
        <a:lstStyle/>
        <a:p>
          <a:endParaRPr lang="es-ES"/>
        </a:p>
      </dgm:t>
    </dgm:pt>
    <dgm:pt modelId="{50486DF9-F801-40D0-8BBD-E4B7F278A1B6}" type="sibTrans" cxnId="{A68D6F86-6EE5-4BBD-A899-793E1C0F7D78}">
      <dgm:prSet/>
      <dgm:spPr/>
      <dgm:t>
        <a:bodyPr/>
        <a:lstStyle/>
        <a:p>
          <a:endParaRPr lang="es-ES"/>
        </a:p>
      </dgm:t>
    </dgm:pt>
    <dgm:pt modelId="{61C4DC07-9C41-494A-A976-7D5C80F17AF5}">
      <dgm:prSet phldrT="[Texto]"/>
      <dgm:spPr>
        <a:solidFill>
          <a:schemeClr val="tx2">
            <a:lumMod val="20000"/>
            <a:lumOff val="80000"/>
            <a:alpha val="90000"/>
          </a:schemeClr>
        </a:solidFill>
      </dgm:spPr>
      <dgm:t>
        <a:bodyPr/>
        <a:lstStyle/>
        <a:p>
          <a:r>
            <a:rPr lang="es-ES" dirty="0" smtClean="0"/>
            <a:t>Documento por el que el interesado en un procedimiento administrativo aporta a los órganos responsables de este datos o valoraciones para su consideración.</a:t>
          </a:r>
          <a:endParaRPr lang="es-ES" dirty="0"/>
        </a:p>
      </dgm:t>
    </dgm:pt>
    <dgm:pt modelId="{0F73C357-869E-4D81-B19D-50088833EC95}" type="parTrans" cxnId="{3830CFDF-E006-438F-BE38-97EB89D1D99D}">
      <dgm:prSet/>
      <dgm:spPr/>
      <dgm:t>
        <a:bodyPr/>
        <a:lstStyle/>
        <a:p>
          <a:endParaRPr lang="es-ES"/>
        </a:p>
      </dgm:t>
    </dgm:pt>
    <dgm:pt modelId="{EA7271A3-CFC3-4CF9-B51A-7A1C32CDE67F}" type="sibTrans" cxnId="{3830CFDF-E006-438F-BE38-97EB89D1D99D}">
      <dgm:prSet/>
      <dgm:spPr/>
      <dgm:t>
        <a:bodyPr/>
        <a:lstStyle/>
        <a:p>
          <a:endParaRPr lang="es-ES"/>
        </a:p>
      </dgm:t>
    </dgm:pt>
    <dgm:pt modelId="{00A0E809-5BEA-4750-BCF5-2AF3610B77A9}">
      <dgm:prSet custT="1"/>
      <dgm:spPr>
        <a:solidFill>
          <a:srgbClr val="0083BB"/>
        </a:solidFill>
      </dgm:spPr>
      <dgm:t>
        <a:bodyPr/>
        <a:lstStyle/>
        <a:p>
          <a:r>
            <a:rPr lang="es-ES" sz="1600" b="1" dirty="0" smtClean="0"/>
            <a:t>Recursos administrativos</a:t>
          </a:r>
          <a:endParaRPr lang="es-ES" sz="1600" b="1" dirty="0"/>
        </a:p>
      </dgm:t>
    </dgm:pt>
    <dgm:pt modelId="{2777036A-4809-4FDD-902E-ED49E127EC9B}" type="parTrans" cxnId="{EC4001F6-5ACF-4E6F-8487-70C7E4F504D9}">
      <dgm:prSet/>
      <dgm:spPr/>
      <dgm:t>
        <a:bodyPr/>
        <a:lstStyle/>
        <a:p>
          <a:endParaRPr lang="es-ES"/>
        </a:p>
      </dgm:t>
    </dgm:pt>
    <dgm:pt modelId="{E5D99160-2FE2-47E9-A001-CBCE149D0057}" type="sibTrans" cxnId="{EC4001F6-5ACF-4E6F-8487-70C7E4F504D9}">
      <dgm:prSet/>
      <dgm:spPr/>
      <dgm:t>
        <a:bodyPr/>
        <a:lstStyle/>
        <a:p>
          <a:endParaRPr lang="es-ES"/>
        </a:p>
      </dgm:t>
    </dgm:pt>
    <dgm:pt modelId="{F4FFDCB7-D24C-4AAB-9F13-09305DCB1FA3}">
      <dgm:prSet phldrT="[Texto]" custT="1"/>
      <dgm:spPr>
        <a:solidFill>
          <a:schemeClr val="tx2">
            <a:lumMod val="20000"/>
            <a:lumOff val="80000"/>
            <a:alpha val="90000"/>
          </a:schemeClr>
        </a:solidFill>
      </dgm:spPr>
      <dgm:t>
        <a:bodyPr/>
        <a:lstStyle/>
        <a:p>
          <a:pPr algn="l"/>
          <a:r>
            <a:rPr lang="es-ES" sz="1000" dirty="0" smtClean="0">
              <a:solidFill>
                <a:schemeClr val="tx1"/>
              </a:solidFill>
            </a:rPr>
            <a:t>Actuaciones de los particulares en las que se solicita de la Administración la revisión o revocación de una resolución administrativa o de un acto de trámite.</a:t>
          </a:r>
          <a:endParaRPr lang="es-ES" sz="1000" dirty="0">
            <a:solidFill>
              <a:schemeClr val="tx1"/>
            </a:solidFill>
          </a:endParaRPr>
        </a:p>
      </dgm:t>
    </dgm:pt>
    <dgm:pt modelId="{9CB2B121-A38B-485D-B65A-E51CCECBA9B1}" type="parTrans" cxnId="{0CEF6DE8-1B5D-4487-B405-30A1F1C7063F}">
      <dgm:prSet/>
      <dgm:spPr/>
      <dgm:t>
        <a:bodyPr/>
        <a:lstStyle/>
        <a:p>
          <a:endParaRPr lang="es-ES"/>
        </a:p>
      </dgm:t>
    </dgm:pt>
    <dgm:pt modelId="{09B5DAD4-368A-4D95-8873-7232310A116B}" type="sibTrans" cxnId="{0CEF6DE8-1B5D-4487-B405-30A1F1C7063F}">
      <dgm:prSet/>
      <dgm:spPr/>
      <dgm:t>
        <a:bodyPr/>
        <a:lstStyle/>
        <a:p>
          <a:endParaRPr lang="es-ES"/>
        </a:p>
      </dgm:t>
    </dgm:pt>
    <dgm:pt modelId="{1205625F-4470-4461-9B4D-9E4FA9B3FA40}" type="pres">
      <dgm:prSet presAssocID="{389F32F3-F2F9-4EB0-940C-B3DCDB476603}" presName="Name0" presStyleCnt="0">
        <dgm:presLayoutVars>
          <dgm:dir/>
          <dgm:animLvl val="lvl"/>
          <dgm:resizeHandles val="exact"/>
        </dgm:presLayoutVars>
      </dgm:prSet>
      <dgm:spPr/>
      <dgm:t>
        <a:bodyPr/>
        <a:lstStyle/>
        <a:p>
          <a:endParaRPr lang="es-ES"/>
        </a:p>
      </dgm:t>
    </dgm:pt>
    <dgm:pt modelId="{E400584C-E51A-4954-B338-2B239754B8CC}" type="pres">
      <dgm:prSet presAssocID="{608F1D90-938F-42D7-B502-8D2CF869EDF5}" presName="linNode" presStyleCnt="0"/>
      <dgm:spPr/>
    </dgm:pt>
    <dgm:pt modelId="{D6292F68-4B09-41EA-BBE5-B409041EFA8E}" type="pres">
      <dgm:prSet presAssocID="{608F1D90-938F-42D7-B502-8D2CF869EDF5}" presName="parentText" presStyleLbl="node1" presStyleIdx="0" presStyleCnt="5">
        <dgm:presLayoutVars>
          <dgm:chMax val="1"/>
          <dgm:bulletEnabled val="1"/>
        </dgm:presLayoutVars>
      </dgm:prSet>
      <dgm:spPr/>
      <dgm:t>
        <a:bodyPr/>
        <a:lstStyle/>
        <a:p>
          <a:endParaRPr lang="es-ES"/>
        </a:p>
      </dgm:t>
    </dgm:pt>
    <dgm:pt modelId="{14EA950D-9895-4B55-8858-A8E7E7425BCF}" type="pres">
      <dgm:prSet presAssocID="{608F1D90-938F-42D7-B502-8D2CF869EDF5}" presName="descendantText" presStyleLbl="alignAccFollowNode1" presStyleIdx="0" presStyleCnt="3">
        <dgm:presLayoutVars>
          <dgm:bulletEnabled val="1"/>
        </dgm:presLayoutVars>
      </dgm:prSet>
      <dgm:spPr/>
      <dgm:t>
        <a:bodyPr/>
        <a:lstStyle/>
        <a:p>
          <a:endParaRPr lang="es-ES"/>
        </a:p>
      </dgm:t>
    </dgm:pt>
    <dgm:pt modelId="{7E6FBA98-C52D-455B-A38C-09D4B7EDDEBB}" type="pres">
      <dgm:prSet presAssocID="{6CFF2385-335C-454D-B456-FCF3E5E7E6C5}" presName="sp" presStyleCnt="0"/>
      <dgm:spPr/>
    </dgm:pt>
    <dgm:pt modelId="{835C1822-1928-4A91-8F4C-7F31C43FCC67}" type="pres">
      <dgm:prSet presAssocID="{2E6E30C7-5CF0-495C-9EF3-5B3CAEBB1D6E}" presName="linNode" presStyleCnt="0"/>
      <dgm:spPr/>
    </dgm:pt>
    <dgm:pt modelId="{C93D14CB-0FCC-4790-ABC7-814ED9DF2EE6}" type="pres">
      <dgm:prSet presAssocID="{2E6E30C7-5CF0-495C-9EF3-5B3CAEBB1D6E}" presName="parentText" presStyleLbl="node1" presStyleIdx="1" presStyleCnt="5">
        <dgm:presLayoutVars>
          <dgm:chMax val="1"/>
          <dgm:bulletEnabled val="1"/>
        </dgm:presLayoutVars>
      </dgm:prSet>
      <dgm:spPr/>
      <dgm:t>
        <a:bodyPr/>
        <a:lstStyle/>
        <a:p>
          <a:endParaRPr lang="es-ES"/>
        </a:p>
      </dgm:t>
    </dgm:pt>
    <dgm:pt modelId="{6FC043F8-FDCB-4BB4-9D77-3835B4DAAAC6}" type="pres">
      <dgm:prSet presAssocID="{2E6E30C7-5CF0-495C-9EF3-5B3CAEBB1D6E}" presName="descendantText" presStyleLbl="alignAccFollowNode1" presStyleIdx="1" presStyleCnt="3">
        <dgm:presLayoutVars>
          <dgm:bulletEnabled val="1"/>
        </dgm:presLayoutVars>
      </dgm:prSet>
      <dgm:spPr/>
      <dgm:t>
        <a:bodyPr/>
        <a:lstStyle/>
        <a:p>
          <a:endParaRPr lang="es-ES"/>
        </a:p>
      </dgm:t>
    </dgm:pt>
    <dgm:pt modelId="{66FAD344-9534-4EEA-B730-092D65003EB6}" type="pres">
      <dgm:prSet presAssocID="{EB3AB02B-A71A-44B8-A529-B566B06FA252}" presName="sp" presStyleCnt="0"/>
      <dgm:spPr/>
    </dgm:pt>
    <dgm:pt modelId="{89F636F3-740E-442A-9B51-E98E81D44107}" type="pres">
      <dgm:prSet presAssocID="{A855F890-FF7D-4A70-96E4-8F056C7AD71C}" presName="linNode" presStyleCnt="0"/>
      <dgm:spPr/>
    </dgm:pt>
    <dgm:pt modelId="{20F0CFB1-5DA6-4618-940B-0CD626E80E5A}" type="pres">
      <dgm:prSet presAssocID="{A855F890-FF7D-4A70-96E4-8F056C7AD71C}" presName="parentText" presStyleLbl="node1" presStyleIdx="2" presStyleCnt="5">
        <dgm:presLayoutVars>
          <dgm:chMax val="1"/>
          <dgm:bulletEnabled val="1"/>
        </dgm:presLayoutVars>
      </dgm:prSet>
      <dgm:spPr/>
      <dgm:t>
        <a:bodyPr/>
        <a:lstStyle/>
        <a:p>
          <a:endParaRPr lang="es-ES"/>
        </a:p>
      </dgm:t>
    </dgm:pt>
    <dgm:pt modelId="{D71DB73A-652B-47F3-94E5-C6464E483BAB}" type="pres">
      <dgm:prSet presAssocID="{A855F890-FF7D-4A70-96E4-8F056C7AD71C}" presName="descendantText" presStyleLbl="alignAccFollowNode1" presStyleIdx="2" presStyleCnt="3" custLinFactNeighborX="-469" custLinFactNeighborY="0">
        <dgm:presLayoutVars>
          <dgm:bulletEnabled val="1"/>
        </dgm:presLayoutVars>
      </dgm:prSet>
      <dgm:spPr/>
      <dgm:t>
        <a:bodyPr/>
        <a:lstStyle/>
        <a:p>
          <a:endParaRPr lang="es-ES"/>
        </a:p>
      </dgm:t>
    </dgm:pt>
    <dgm:pt modelId="{A2B55AD8-248E-42AF-BBDB-79AC5B309C2C}" type="pres">
      <dgm:prSet presAssocID="{50486DF9-F801-40D0-8BBD-E4B7F278A1B6}" presName="sp" presStyleCnt="0"/>
      <dgm:spPr/>
    </dgm:pt>
    <dgm:pt modelId="{FF66B3BE-4307-4D3F-86AC-EB9CADF903C4}" type="pres">
      <dgm:prSet presAssocID="{00A0E809-5BEA-4750-BCF5-2AF3610B77A9}" presName="linNode" presStyleCnt="0"/>
      <dgm:spPr/>
    </dgm:pt>
    <dgm:pt modelId="{21BF84E9-9A08-42DD-B68D-5396D80E619D}" type="pres">
      <dgm:prSet presAssocID="{00A0E809-5BEA-4750-BCF5-2AF3610B77A9}" presName="parentText" presStyleLbl="node1" presStyleIdx="3" presStyleCnt="5">
        <dgm:presLayoutVars>
          <dgm:chMax val="1"/>
          <dgm:bulletEnabled val="1"/>
        </dgm:presLayoutVars>
      </dgm:prSet>
      <dgm:spPr/>
      <dgm:t>
        <a:bodyPr/>
        <a:lstStyle/>
        <a:p>
          <a:endParaRPr lang="es-ES"/>
        </a:p>
      </dgm:t>
    </dgm:pt>
    <dgm:pt modelId="{9228BE24-7D5E-4BDC-A0C4-E08B692CE363}" type="pres">
      <dgm:prSet presAssocID="{E5D99160-2FE2-47E9-A001-CBCE149D0057}" presName="sp" presStyleCnt="0"/>
      <dgm:spPr/>
    </dgm:pt>
    <dgm:pt modelId="{E3492D46-E116-4E46-9A45-554005773B25}" type="pres">
      <dgm:prSet presAssocID="{F4FFDCB7-D24C-4AAB-9F13-09305DCB1FA3}" presName="linNode" presStyleCnt="0"/>
      <dgm:spPr/>
    </dgm:pt>
    <dgm:pt modelId="{87332D72-AC0F-4561-9859-0AD9B7D889D0}" type="pres">
      <dgm:prSet presAssocID="{F4FFDCB7-D24C-4AAB-9F13-09305DCB1FA3}" presName="parentText" presStyleLbl="node1" presStyleIdx="4" presStyleCnt="5" custScaleX="179629" custScaleY="89963" custLinFactX="2490" custLinFactNeighborX="100000" custLinFactNeighborY="-97555">
        <dgm:presLayoutVars>
          <dgm:chMax val="1"/>
          <dgm:bulletEnabled val="1"/>
        </dgm:presLayoutVars>
      </dgm:prSet>
      <dgm:spPr/>
      <dgm:t>
        <a:bodyPr/>
        <a:lstStyle/>
        <a:p>
          <a:endParaRPr lang="es-ES"/>
        </a:p>
      </dgm:t>
    </dgm:pt>
  </dgm:ptLst>
  <dgm:cxnLst>
    <dgm:cxn modelId="{BD9B7E4A-C69B-445B-B810-274C5F7325F1}" type="presOf" srcId="{B5011D8C-7D91-466A-8AC5-D789BB7D392C}" destId="{14EA950D-9895-4B55-8858-A8E7E7425BCF}" srcOrd="0" destOrd="0" presId="urn:microsoft.com/office/officeart/2005/8/layout/vList5"/>
    <dgm:cxn modelId="{B2585F6B-B119-43E8-B9EE-8B5D90D8319A}" type="presOf" srcId="{2E6E30C7-5CF0-495C-9EF3-5B3CAEBB1D6E}" destId="{C93D14CB-0FCC-4790-ABC7-814ED9DF2EE6}" srcOrd="0" destOrd="0" presId="urn:microsoft.com/office/officeart/2005/8/layout/vList5"/>
    <dgm:cxn modelId="{A68D6F86-6EE5-4BBD-A899-793E1C0F7D78}" srcId="{389F32F3-F2F9-4EB0-940C-B3DCDB476603}" destId="{A855F890-FF7D-4A70-96E4-8F056C7AD71C}" srcOrd="2" destOrd="0" parTransId="{DB80346D-B960-4DC5-937E-78343D82250D}" sibTransId="{50486DF9-F801-40D0-8BBD-E4B7F278A1B6}"/>
    <dgm:cxn modelId="{E5B19A6D-C6A4-46F6-9B83-252B1CD57DC0}" srcId="{2E6E30C7-5CF0-495C-9EF3-5B3CAEBB1D6E}" destId="{1BDDDEE1-02FA-4A9A-AF4F-AAB61DEFC0D7}" srcOrd="0" destOrd="0" parTransId="{30AEC212-B9CB-46DD-AA47-D438C77E5A58}" sibTransId="{F6459469-8F49-4163-A1D3-F03448B52180}"/>
    <dgm:cxn modelId="{0C5BED83-299A-4B89-A5BC-2C191C0C45A3}" type="presOf" srcId="{A855F890-FF7D-4A70-96E4-8F056C7AD71C}" destId="{20F0CFB1-5DA6-4618-940B-0CD626E80E5A}" srcOrd="0" destOrd="0" presId="urn:microsoft.com/office/officeart/2005/8/layout/vList5"/>
    <dgm:cxn modelId="{D9438748-F665-43D7-8ABE-5047D23C3405}" type="presOf" srcId="{00A0E809-5BEA-4750-BCF5-2AF3610B77A9}" destId="{21BF84E9-9A08-42DD-B68D-5396D80E619D}" srcOrd="0" destOrd="0" presId="urn:microsoft.com/office/officeart/2005/8/layout/vList5"/>
    <dgm:cxn modelId="{D2D77CB1-EC40-4078-996B-D019D5C5EC7D}" srcId="{389F32F3-F2F9-4EB0-940C-B3DCDB476603}" destId="{608F1D90-938F-42D7-B502-8D2CF869EDF5}" srcOrd="0" destOrd="0" parTransId="{7602CEC8-74BB-4C26-8456-9A4987BAD32D}" sibTransId="{6CFF2385-335C-454D-B456-FCF3E5E7E6C5}"/>
    <dgm:cxn modelId="{43232993-6664-4339-821E-056F3F720378}" type="presOf" srcId="{61C4DC07-9C41-494A-A976-7D5C80F17AF5}" destId="{D71DB73A-652B-47F3-94E5-C6464E483BAB}" srcOrd="0" destOrd="0" presId="urn:microsoft.com/office/officeart/2005/8/layout/vList5"/>
    <dgm:cxn modelId="{0CEF6DE8-1B5D-4487-B405-30A1F1C7063F}" srcId="{389F32F3-F2F9-4EB0-940C-B3DCDB476603}" destId="{F4FFDCB7-D24C-4AAB-9F13-09305DCB1FA3}" srcOrd="4" destOrd="0" parTransId="{9CB2B121-A38B-485D-B65A-E51CCECBA9B1}" sibTransId="{09B5DAD4-368A-4D95-8873-7232310A116B}"/>
    <dgm:cxn modelId="{757AF8E5-4AC8-4CBD-B7E0-E57FE365E826}" type="presOf" srcId="{F4FFDCB7-D24C-4AAB-9F13-09305DCB1FA3}" destId="{87332D72-AC0F-4561-9859-0AD9B7D889D0}" srcOrd="0" destOrd="0" presId="urn:microsoft.com/office/officeart/2005/8/layout/vList5"/>
    <dgm:cxn modelId="{82A103A2-34A8-489B-8154-3F7383D82F00}" srcId="{389F32F3-F2F9-4EB0-940C-B3DCDB476603}" destId="{2E6E30C7-5CF0-495C-9EF3-5B3CAEBB1D6E}" srcOrd="1" destOrd="0" parTransId="{315B5475-E9C0-43D6-956D-CFAA81E0AE33}" sibTransId="{EB3AB02B-A71A-44B8-A529-B566B06FA252}"/>
    <dgm:cxn modelId="{DAF2A8E6-F2B1-456A-BFF9-6CC411DE0854}" srcId="{608F1D90-938F-42D7-B502-8D2CF869EDF5}" destId="{B5011D8C-7D91-466A-8AC5-D789BB7D392C}" srcOrd="0" destOrd="0" parTransId="{881E9201-92C4-46DD-80F4-EFB0533897F3}" sibTransId="{CE29FCEA-0B41-412B-A351-B5971472E290}"/>
    <dgm:cxn modelId="{8F28D690-93A9-40B1-B358-F9E74BEE99CA}" type="presOf" srcId="{389F32F3-F2F9-4EB0-940C-B3DCDB476603}" destId="{1205625F-4470-4461-9B4D-9E4FA9B3FA40}" srcOrd="0" destOrd="0" presId="urn:microsoft.com/office/officeart/2005/8/layout/vList5"/>
    <dgm:cxn modelId="{F484220B-B312-4932-B4F3-603DC08065C7}" type="presOf" srcId="{1BDDDEE1-02FA-4A9A-AF4F-AAB61DEFC0D7}" destId="{6FC043F8-FDCB-4BB4-9D77-3835B4DAAAC6}" srcOrd="0" destOrd="0" presId="urn:microsoft.com/office/officeart/2005/8/layout/vList5"/>
    <dgm:cxn modelId="{C71C0AEB-6B06-4FFF-A9D8-6BD50895D87E}" type="presOf" srcId="{608F1D90-938F-42D7-B502-8D2CF869EDF5}" destId="{D6292F68-4B09-41EA-BBE5-B409041EFA8E}" srcOrd="0" destOrd="0" presId="urn:microsoft.com/office/officeart/2005/8/layout/vList5"/>
    <dgm:cxn modelId="{3830CFDF-E006-438F-BE38-97EB89D1D99D}" srcId="{A855F890-FF7D-4A70-96E4-8F056C7AD71C}" destId="{61C4DC07-9C41-494A-A976-7D5C80F17AF5}" srcOrd="0" destOrd="0" parTransId="{0F73C357-869E-4D81-B19D-50088833EC95}" sibTransId="{EA7271A3-CFC3-4CF9-B51A-7A1C32CDE67F}"/>
    <dgm:cxn modelId="{EC4001F6-5ACF-4E6F-8487-70C7E4F504D9}" srcId="{389F32F3-F2F9-4EB0-940C-B3DCDB476603}" destId="{00A0E809-5BEA-4750-BCF5-2AF3610B77A9}" srcOrd="3" destOrd="0" parTransId="{2777036A-4809-4FDD-902E-ED49E127EC9B}" sibTransId="{E5D99160-2FE2-47E9-A001-CBCE149D0057}"/>
    <dgm:cxn modelId="{D3BBAAD6-0B42-4370-8D46-69AE40E331C8}" type="presParOf" srcId="{1205625F-4470-4461-9B4D-9E4FA9B3FA40}" destId="{E400584C-E51A-4954-B338-2B239754B8CC}" srcOrd="0" destOrd="0" presId="urn:microsoft.com/office/officeart/2005/8/layout/vList5"/>
    <dgm:cxn modelId="{C273749C-ED86-424F-A53E-19D98D9B9F26}" type="presParOf" srcId="{E400584C-E51A-4954-B338-2B239754B8CC}" destId="{D6292F68-4B09-41EA-BBE5-B409041EFA8E}" srcOrd="0" destOrd="0" presId="urn:microsoft.com/office/officeart/2005/8/layout/vList5"/>
    <dgm:cxn modelId="{42E40CB9-1EF8-4717-9E0F-FEEC28C11528}" type="presParOf" srcId="{E400584C-E51A-4954-B338-2B239754B8CC}" destId="{14EA950D-9895-4B55-8858-A8E7E7425BCF}" srcOrd="1" destOrd="0" presId="urn:microsoft.com/office/officeart/2005/8/layout/vList5"/>
    <dgm:cxn modelId="{11022152-DA56-4223-827D-0CB27A0621D7}" type="presParOf" srcId="{1205625F-4470-4461-9B4D-9E4FA9B3FA40}" destId="{7E6FBA98-C52D-455B-A38C-09D4B7EDDEBB}" srcOrd="1" destOrd="0" presId="urn:microsoft.com/office/officeart/2005/8/layout/vList5"/>
    <dgm:cxn modelId="{ABA7B414-4C6A-4965-8510-7968D572CAEB}" type="presParOf" srcId="{1205625F-4470-4461-9B4D-9E4FA9B3FA40}" destId="{835C1822-1928-4A91-8F4C-7F31C43FCC67}" srcOrd="2" destOrd="0" presId="urn:microsoft.com/office/officeart/2005/8/layout/vList5"/>
    <dgm:cxn modelId="{AADAC957-7FC8-441A-BA24-87E81202E89D}" type="presParOf" srcId="{835C1822-1928-4A91-8F4C-7F31C43FCC67}" destId="{C93D14CB-0FCC-4790-ABC7-814ED9DF2EE6}" srcOrd="0" destOrd="0" presId="urn:microsoft.com/office/officeart/2005/8/layout/vList5"/>
    <dgm:cxn modelId="{056B5F73-B0D3-40A5-A1FF-3670E5CAFF1F}" type="presParOf" srcId="{835C1822-1928-4A91-8F4C-7F31C43FCC67}" destId="{6FC043F8-FDCB-4BB4-9D77-3835B4DAAAC6}" srcOrd="1" destOrd="0" presId="urn:microsoft.com/office/officeart/2005/8/layout/vList5"/>
    <dgm:cxn modelId="{6C0B8384-5FB1-4D4C-BDFE-3AA99CADE73E}" type="presParOf" srcId="{1205625F-4470-4461-9B4D-9E4FA9B3FA40}" destId="{66FAD344-9534-4EEA-B730-092D65003EB6}" srcOrd="3" destOrd="0" presId="urn:microsoft.com/office/officeart/2005/8/layout/vList5"/>
    <dgm:cxn modelId="{6E32B446-8D20-46C0-B78D-29B29643011E}" type="presParOf" srcId="{1205625F-4470-4461-9B4D-9E4FA9B3FA40}" destId="{89F636F3-740E-442A-9B51-E98E81D44107}" srcOrd="4" destOrd="0" presId="urn:microsoft.com/office/officeart/2005/8/layout/vList5"/>
    <dgm:cxn modelId="{C7558D28-C414-48DC-8A1F-0FD8127649F8}" type="presParOf" srcId="{89F636F3-740E-442A-9B51-E98E81D44107}" destId="{20F0CFB1-5DA6-4618-940B-0CD626E80E5A}" srcOrd="0" destOrd="0" presId="urn:microsoft.com/office/officeart/2005/8/layout/vList5"/>
    <dgm:cxn modelId="{74FC84BB-7FDC-4C32-A95F-FA55170C2D90}" type="presParOf" srcId="{89F636F3-740E-442A-9B51-E98E81D44107}" destId="{D71DB73A-652B-47F3-94E5-C6464E483BAB}" srcOrd="1" destOrd="0" presId="urn:microsoft.com/office/officeart/2005/8/layout/vList5"/>
    <dgm:cxn modelId="{E635958B-BCA1-46F0-9CD2-222035D6FC95}" type="presParOf" srcId="{1205625F-4470-4461-9B4D-9E4FA9B3FA40}" destId="{A2B55AD8-248E-42AF-BBDB-79AC5B309C2C}" srcOrd="5" destOrd="0" presId="urn:microsoft.com/office/officeart/2005/8/layout/vList5"/>
    <dgm:cxn modelId="{2407E97B-EF25-45A1-8396-732334D7B178}" type="presParOf" srcId="{1205625F-4470-4461-9B4D-9E4FA9B3FA40}" destId="{FF66B3BE-4307-4D3F-86AC-EB9CADF903C4}" srcOrd="6" destOrd="0" presId="urn:microsoft.com/office/officeart/2005/8/layout/vList5"/>
    <dgm:cxn modelId="{CC57C761-3E44-487C-9D86-23509210FE04}" type="presParOf" srcId="{FF66B3BE-4307-4D3F-86AC-EB9CADF903C4}" destId="{21BF84E9-9A08-42DD-B68D-5396D80E619D}" srcOrd="0" destOrd="0" presId="urn:microsoft.com/office/officeart/2005/8/layout/vList5"/>
    <dgm:cxn modelId="{EC8A3FB2-8039-4DD6-A5AA-16BDBABD25D7}" type="presParOf" srcId="{1205625F-4470-4461-9B4D-9E4FA9B3FA40}" destId="{9228BE24-7D5E-4BDC-A0C4-E08B692CE363}" srcOrd="7" destOrd="0" presId="urn:microsoft.com/office/officeart/2005/8/layout/vList5"/>
    <dgm:cxn modelId="{C8BAD98A-BDDD-4EAA-9BD7-88414D840CA5}" type="presParOf" srcId="{1205625F-4470-4461-9B4D-9E4FA9B3FA40}" destId="{E3492D46-E116-4E46-9A45-554005773B25}" srcOrd="8" destOrd="0" presId="urn:microsoft.com/office/officeart/2005/8/layout/vList5"/>
    <dgm:cxn modelId="{A4D1450D-D6A6-4F55-925A-B168897789DC}" type="presParOf" srcId="{E3492D46-E116-4E46-9A45-554005773B25}" destId="{87332D72-AC0F-4561-9859-0AD9B7D889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9B04C0-391D-449F-BDB6-630B82D1E0A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17BB8D74-6FF6-491B-9AA2-590EF7ACB772}">
      <dgm:prSet phldrT="[Texto]" custT="1"/>
      <dgm:spPr>
        <a:noFill/>
      </dgm:spPr>
      <dgm:t>
        <a:bodyPr/>
        <a:lstStyle/>
        <a:p>
          <a:r>
            <a:rPr lang="es-ES" sz="1400" b="1" dirty="0" smtClean="0">
              <a:solidFill>
                <a:srgbClr val="0083BB"/>
              </a:solidFill>
            </a:rPr>
            <a:t>Tipos de contratos</a:t>
          </a:r>
          <a:endParaRPr lang="es-ES" sz="1400" b="1" dirty="0">
            <a:solidFill>
              <a:srgbClr val="0083BB"/>
            </a:solidFill>
          </a:endParaRPr>
        </a:p>
      </dgm:t>
    </dgm:pt>
    <dgm:pt modelId="{726B0189-5B01-4C66-B542-7826C6EC465E}" type="parTrans" cxnId="{FA54F1FC-4429-4764-82C0-E0623CFC2B50}">
      <dgm:prSet/>
      <dgm:spPr/>
      <dgm:t>
        <a:bodyPr/>
        <a:lstStyle/>
        <a:p>
          <a:endParaRPr lang="es-ES"/>
        </a:p>
      </dgm:t>
    </dgm:pt>
    <dgm:pt modelId="{A11DAA4C-3FF4-4FCA-BBB1-C2B8BBE6DE5E}" type="sibTrans" cxnId="{FA54F1FC-4429-4764-82C0-E0623CFC2B50}">
      <dgm:prSet/>
      <dgm:spPr/>
      <dgm:t>
        <a:bodyPr/>
        <a:lstStyle/>
        <a:p>
          <a:endParaRPr lang="es-ES"/>
        </a:p>
      </dgm:t>
    </dgm:pt>
    <dgm:pt modelId="{6731BAFC-8CEC-4092-B9A5-46BB1D1951E4}">
      <dgm:prSet phldrT="[Texto]" custT="1"/>
      <dgm:spPr>
        <a:solidFill>
          <a:srgbClr val="0083BB"/>
        </a:solidFill>
      </dgm:spPr>
      <dgm:t>
        <a:bodyPr/>
        <a:lstStyle/>
        <a:p>
          <a:r>
            <a:rPr lang="es-ES" sz="1400" dirty="0" smtClean="0"/>
            <a:t>De obras</a:t>
          </a:r>
          <a:endParaRPr lang="es-ES" sz="1400" dirty="0"/>
        </a:p>
      </dgm:t>
    </dgm:pt>
    <dgm:pt modelId="{E5AB7598-CB24-427E-A328-67A211828850}" type="parTrans" cxnId="{DEE13E8B-5290-40D9-827F-70BBFA06069E}">
      <dgm:prSet/>
      <dgm:spPr>
        <a:ln>
          <a:solidFill>
            <a:srgbClr val="0083BB"/>
          </a:solidFill>
        </a:ln>
      </dgm:spPr>
      <dgm:t>
        <a:bodyPr/>
        <a:lstStyle/>
        <a:p>
          <a:endParaRPr lang="es-ES"/>
        </a:p>
      </dgm:t>
    </dgm:pt>
    <dgm:pt modelId="{08BB79D8-626C-4928-9338-ECD4F27E0B84}" type="sibTrans" cxnId="{DEE13E8B-5290-40D9-827F-70BBFA06069E}">
      <dgm:prSet/>
      <dgm:spPr/>
      <dgm:t>
        <a:bodyPr/>
        <a:lstStyle/>
        <a:p>
          <a:endParaRPr lang="es-ES"/>
        </a:p>
      </dgm:t>
    </dgm:pt>
    <dgm:pt modelId="{026D72C9-22C1-4228-90E3-97D5CE0AD29A}">
      <dgm:prSet phldrT="[Texto]" custT="1"/>
      <dgm:spPr>
        <a:solidFill>
          <a:srgbClr val="0083BB"/>
        </a:solidFill>
      </dgm:spPr>
      <dgm:t>
        <a:bodyPr/>
        <a:lstStyle/>
        <a:p>
          <a:r>
            <a:rPr lang="es-ES" sz="1400" dirty="0" smtClean="0"/>
            <a:t>De concesión de obras</a:t>
          </a:r>
          <a:endParaRPr lang="es-ES" sz="1400" dirty="0"/>
        </a:p>
      </dgm:t>
    </dgm:pt>
    <dgm:pt modelId="{703D1648-539E-4A60-AD0F-4D8EB72F2E55}" type="parTrans" cxnId="{89A660AE-F082-48BD-85D7-83ACD59FCBA6}">
      <dgm:prSet/>
      <dgm:spPr>
        <a:ln>
          <a:solidFill>
            <a:srgbClr val="0083BB"/>
          </a:solidFill>
        </a:ln>
      </dgm:spPr>
      <dgm:t>
        <a:bodyPr/>
        <a:lstStyle/>
        <a:p>
          <a:endParaRPr lang="es-ES"/>
        </a:p>
      </dgm:t>
    </dgm:pt>
    <dgm:pt modelId="{CE4638A4-29CA-4817-B84B-94F05E05F9FA}" type="sibTrans" cxnId="{89A660AE-F082-48BD-85D7-83ACD59FCBA6}">
      <dgm:prSet/>
      <dgm:spPr/>
      <dgm:t>
        <a:bodyPr/>
        <a:lstStyle/>
        <a:p>
          <a:endParaRPr lang="es-ES"/>
        </a:p>
      </dgm:t>
    </dgm:pt>
    <dgm:pt modelId="{FF1F7171-F4CB-4751-AA0A-0FE88ED499A5}">
      <dgm:prSet phldrT="[Texto]" custT="1"/>
      <dgm:spPr>
        <a:solidFill>
          <a:srgbClr val="0083BB"/>
        </a:solidFill>
      </dgm:spPr>
      <dgm:t>
        <a:bodyPr/>
        <a:lstStyle/>
        <a:p>
          <a:r>
            <a:rPr lang="es-ES" sz="1400" dirty="0" smtClean="0"/>
            <a:t>De concesión de servicios</a:t>
          </a:r>
          <a:endParaRPr lang="es-ES" sz="1400" dirty="0"/>
        </a:p>
      </dgm:t>
    </dgm:pt>
    <dgm:pt modelId="{846D3532-5046-4062-AB47-91B380F6F087}" type="parTrans" cxnId="{B2DF75EE-3453-472B-9849-CBFD5B658E5C}">
      <dgm:prSet/>
      <dgm:spPr>
        <a:ln>
          <a:solidFill>
            <a:srgbClr val="0083BB"/>
          </a:solidFill>
        </a:ln>
      </dgm:spPr>
      <dgm:t>
        <a:bodyPr/>
        <a:lstStyle/>
        <a:p>
          <a:endParaRPr lang="es-ES"/>
        </a:p>
      </dgm:t>
    </dgm:pt>
    <dgm:pt modelId="{975243B5-6A8D-4C18-9E31-542F7CF18642}" type="sibTrans" cxnId="{B2DF75EE-3453-472B-9849-CBFD5B658E5C}">
      <dgm:prSet/>
      <dgm:spPr/>
      <dgm:t>
        <a:bodyPr/>
        <a:lstStyle/>
        <a:p>
          <a:endParaRPr lang="es-ES"/>
        </a:p>
      </dgm:t>
    </dgm:pt>
    <dgm:pt modelId="{08C86437-3A2D-4DB5-B69C-70A9082C5C96}">
      <dgm:prSet phldrT="[Texto]" custT="1"/>
      <dgm:spPr>
        <a:solidFill>
          <a:srgbClr val="0083BB"/>
        </a:solidFill>
      </dgm:spPr>
      <dgm:t>
        <a:bodyPr/>
        <a:lstStyle/>
        <a:p>
          <a:r>
            <a:rPr lang="es-ES" sz="1400" dirty="0" smtClean="0"/>
            <a:t>De suministro</a:t>
          </a:r>
          <a:endParaRPr lang="es-ES" sz="1400" dirty="0"/>
        </a:p>
      </dgm:t>
    </dgm:pt>
    <dgm:pt modelId="{0D719234-BDF4-41FA-A5BF-D1F9A2C750D6}" type="parTrans" cxnId="{EBD02FA3-2023-4D1F-A377-581C91EBC72C}">
      <dgm:prSet/>
      <dgm:spPr>
        <a:ln>
          <a:solidFill>
            <a:srgbClr val="0083BB"/>
          </a:solidFill>
        </a:ln>
      </dgm:spPr>
      <dgm:t>
        <a:bodyPr/>
        <a:lstStyle/>
        <a:p>
          <a:endParaRPr lang="es-ES"/>
        </a:p>
      </dgm:t>
    </dgm:pt>
    <dgm:pt modelId="{25E91A8B-BC78-4AB0-A8EC-5C84E7E2DCBB}" type="sibTrans" cxnId="{EBD02FA3-2023-4D1F-A377-581C91EBC72C}">
      <dgm:prSet/>
      <dgm:spPr/>
      <dgm:t>
        <a:bodyPr/>
        <a:lstStyle/>
        <a:p>
          <a:endParaRPr lang="es-ES"/>
        </a:p>
      </dgm:t>
    </dgm:pt>
    <dgm:pt modelId="{0EDC11C7-FF74-4145-BD89-F70300DE46A1}">
      <dgm:prSet phldrT="[Texto]" custT="1"/>
      <dgm:spPr>
        <a:solidFill>
          <a:srgbClr val="0083BB"/>
        </a:solidFill>
      </dgm:spPr>
      <dgm:t>
        <a:bodyPr/>
        <a:lstStyle/>
        <a:p>
          <a:r>
            <a:rPr lang="es-ES" sz="1400" dirty="0" smtClean="0"/>
            <a:t>De servicios</a:t>
          </a:r>
          <a:endParaRPr lang="es-ES" sz="1400" dirty="0"/>
        </a:p>
      </dgm:t>
    </dgm:pt>
    <dgm:pt modelId="{7AEE6DC5-CF39-4788-BDDA-843C0C59EF42}" type="parTrans" cxnId="{678C0B9E-7C83-47D5-BE45-F413E5E065E4}">
      <dgm:prSet/>
      <dgm:spPr>
        <a:ln>
          <a:solidFill>
            <a:srgbClr val="0083BB"/>
          </a:solidFill>
        </a:ln>
      </dgm:spPr>
      <dgm:t>
        <a:bodyPr/>
        <a:lstStyle/>
        <a:p>
          <a:endParaRPr lang="es-ES"/>
        </a:p>
      </dgm:t>
    </dgm:pt>
    <dgm:pt modelId="{2C73348C-3446-4DCE-B470-1AD9884A32E8}" type="sibTrans" cxnId="{678C0B9E-7C83-47D5-BE45-F413E5E065E4}">
      <dgm:prSet/>
      <dgm:spPr/>
      <dgm:t>
        <a:bodyPr/>
        <a:lstStyle/>
        <a:p>
          <a:endParaRPr lang="es-ES"/>
        </a:p>
      </dgm:t>
    </dgm:pt>
    <dgm:pt modelId="{7B96758E-745E-48CE-8674-EF9FE966B597}" type="pres">
      <dgm:prSet presAssocID="{1F9B04C0-391D-449F-BDB6-630B82D1E0A5}" presName="cycle" presStyleCnt="0">
        <dgm:presLayoutVars>
          <dgm:chMax val="1"/>
          <dgm:dir/>
          <dgm:animLvl val="ctr"/>
          <dgm:resizeHandles val="exact"/>
        </dgm:presLayoutVars>
      </dgm:prSet>
      <dgm:spPr/>
      <dgm:t>
        <a:bodyPr/>
        <a:lstStyle/>
        <a:p>
          <a:endParaRPr lang="es-ES"/>
        </a:p>
      </dgm:t>
    </dgm:pt>
    <dgm:pt modelId="{0470EF8E-742E-46E7-BBB0-0D91614EEFDE}" type="pres">
      <dgm:prSet presAssocID="{17BB8D74-6FF6-491B-9AA2-590EF7ACB772}" presName="centerShape" presStyleLbl="node0" presStyleIdx="0" presStyleCnt="1" custScaleX="111129" custScaleY="99300"/>
      <dgm:spPr/>
      <dgm:t>
        <a:bodyPr/>
        <a:lstStyle/>
        <a:p>
          <a:endParaRPr lang="es-ES"/>
        </a:p>
      </dgm:t>
    </dgm:pt>
    <dgm:pt modelId="{B2B943BF-DD3A-40E2-AD69-3D4C7A6F0A37}" type="pres">
      <dgm:prSet presAssocID="{E5AB7598-CB24-427E-A328-67A211828850}" presName="Name9" presStyleLbl="parChTrans1D2" presStyleIdx="0" presStyleCnt="5"/>
      <dgm:spPr/>
      <dgm:t>
        <a:bodyPr/>
        <a:lstStyle/>
        <a:p>
          <a:endParaRPr lang="es-ES"/>
        </a:p>
      </dgm:t>
    </dgm:pt>
    <dgm:pt modelId="{25276D35-807C-46F7-B9A4-7A9F7DA36D75}" type="pres">
      <dgm:prSet presAssocID="{E5AB7598-CB24-427E-A328-67A211828850}" presName="connTx" presStyleLbl="parChTrans1D2" presStyleIdx="0" presStyleCnt="5"/>
      <dgm:spPr/>
      <dgm:t>
        <a:bodyPr/>
        <a:lstStyle/>
        <a:p>
          <a:endParaRPr lang="es-ES"/>
        </a:p>
      </dgm:t>
    </dgm:pt>
    <dgm:pt modelId="{624D5A93-8EB3-455E-BFD0-C9F73A42738A}" type="pres">
      <dgm:prSet presAssocID="{6731BAFC-8CEC-4092-B9A5-46BB1D1951E4}" presName="node" presStyleLbl="node1" presStyleIdx="0" presStyleCnt="5" custScaleX="125031" custScaleY="117656">
        <dgm:presLayoutVars>
          <dgm:bulletEnabled val="1"/>
        </dgm:presLayoutVars>
      </dgm:prSet>
      <dgm:spPr/>
      <dgm:t>
        <a:bodyPr/>
        <a:lstStyle/>
        <a:p>
          <a:endParaRPr lang="es-ES"/>
        </a:p>
      </dgm:t>
    </dgm:pt>
    <dgm:pt modelId="{7CC5F7C2-505E-4623-B4F1-9EAAC18DF71F}" type="pres">
      <dgm:prSet presAssocID="{703D1648-539E-4A60-AD0F-4D8EB72F2E55}" presName="Name9" presStyleLbl="parChTrans1D2" presStyleIdx="1" presStyleCnt="5"/>
      <dgm:spPr/>
      <dgm:t>
        <a:bodyPr/>
        <a:lstStyle/>
        <a:p>
          <a:endParaRPr lang="es-ES"/>
        </a:p>
      </dgm:t>
    </dgm:pt>
    <dgm:pt modelId="{EF7E3B04-88CC-4B22-9951-044BF374629C}" type="pres">
      <dgm:prSet presAssocID="{703D1648-539E-4A60-AD0F-4D8EB72F2E55}" presName="connTx" presStyleLbl="parChTrans1D2" presStyleIdx="1" presStyleCnt="5"/>
      <dgm:spPr/>
      <dgm:t>
        <a:bodyPr/>
        <a:lstStyle/>
        <a:p>
          <a:endParaRPr lang="es-ES"/>
        </a:p>
      </dgm:t>
    </dgm:pt>
    <dgm:pt modelId="{E065EC98-D7CE-4AD9-A422-2115330D02E4}" type="pres">
      <dgm:prSet presAssocID="{026D72C9-22C1-4228-90E3-97D5CE0AD29A}" presName="node" presStyleLbl="node1" presStyleIdx="1" presStyleCnt="5" custScaleX="124054" custScaleY="120815">
        <dgm:presLayoutVars>
          <dgm:bulletEnabled val="1"/>
        </dgm:presLayoutVars>
      </dgm:prSet>
      <dgm:spPr/>
      <dgm:t>
        <a:bodyPr/>
        <a:lstStyle/>
        <a:p>
          <a:endParaRPr lang="es-ES"/>
        </a:p>
      </dgm:t>
    </dgm:pt>
    <dgm:pt modelId="{8689D7C3-0E45-4E57-91E4-2D67E539E621}" type="pres">
      <dgm:prSet presAssocID="{846D3532-5046-4062-AB47-91B380F6F087}" presName="Name9" presStyleLbl="parChTrans1D2" presStyleIdx="2" presStyleCnt="5"/>
      <dgm:spPr/>
      <dgm:t>
        <a:bodyPr/>
        <a:lstStyle/>
        <a:p>
          <a:endParaRPr lang="es-ES"/>
        </a:p>
      </dgm:t>
    </dgm:pt>
    <dgm:pt modelId="{35C45BAD-6C41-4BC2-A6A6-4F75EDD1552B}" type="pres">
      <dgm:prSet presAssocID="{846D3532-5046-4062-AB47-91B380F6F087}" presName="connTx" presStyleLbl="parChTrans1D2" presStyleIdx="2" presStyleCnt="5"/>
      <dgm:spPr/>
      <dgm:t>
        <a:bodyPr/>
        <a:lstStyle/>
        <a:p>
          <a:endParaRPr lang="es-ES"/>
        </a:p>
      </dgm:t>
    </dgm:pt>
    <dgm:pt modelId="{3AE8AC21-4AAD-46F4-895A-B613322B43E7}" type="pres">
      <dgm:prSet presAssocID="{FF1F7171-F4CB-4751-AA0A-0FE88ED499A5}" presName="node" presStyleLbl="node1" presStyleIdx="2" presStyleCnt="5" custScaleX="124093" custScaleY="126484">
        <dgm:presLayoutVars>
          <dgm:bulletEnabled val="1"/>
        </dgm:presLayoutVars>
      </dgm:prSet>
      <dgm:spPr/>
      <dgm:t>
        <a:bodyPr/>
        <a:lstStyle/>
        <a:p>
          <a:endParaRPr lang="es-ES"/>
        </a:p>
      </dgm:t>
    </dgm:pt>
    <dgm:pt modelId="{1103CB16-1E0D-4CA9-8D6E-3591130FEE6D}" type="pres">
      <dgm:prSet presAssocID="{0D719234-BDF4-41FA-A5BF-D1F9A2C750D6}" presName="Name9" presStyleLbl="parChTrans1D2" presStyleIdx="3" presStyleCnt="5"/>
      <dgm:spPr/>
      <dgm:t>
        <a:bodyPr/>
        <a:lstStyle/>
        <a:p>
          <a:endParaRPr lang="es-ES"/>
        </a:p>
      </dgm:t>
    </dgm:pt>
    <dgm:pt modelId="{3D025938-6B57-4A95-A80E-BC99020CA28F}" type="pres">
      <dgm:prSet presAssocID="{0D719234-BDF4-41FA-A5BF-D1F9A2C750D6}" presName="connTx" presStyleLbl="parChTrans1D2" presStyleIdx="3" presStyleCnt="5"/>
      <dgm:spPr/>
      <dgm:t>
        <a:bodyPr/>
        <a:lstStyle/>
        <a:p>
          <a:endParaRPr lang="es-ES"/>
        </a:p>
      </dgm:t>
    </dgm:pt>
    <dgm:pt modelId="{7222C7CC-0089-411F-B02B-A22B346AA735}" type="pres">
      <dgm:prSet presAssocID="{08C86437-3A2D-4DB5-B69C-70A9082C5C96}" presName="node" presStyleLbl="node1" presStyleIdx="3" presStyleCnt="5" custScaleX="130829" custScaleY="129643">
        <dgm:presLayoutVars>
          <dgm:bulletEnabled val="1"/>
        </dgm:presLayoutVars>
      </dgm:prSet>
      <dgm:spPr/>
      <dgm:t>
        <a:bodyPr/>
        <a:lstStyle/>
        <a:p>
          <a:endParaRPr lang="es-ES"/>
        </a:p>
      </dgm:t>
    </dgm:pt>
    <dgm:pt modelId="{F905E3C5-3892-47EF-9F44-E5844870D5B6}" type="pres">
      <dgm:prSet presAssocID="{7AEE6DC5-CF39-4788-BDDA-843C0C59EF42}" presName="Name9" presStyleLbl="parChTrans1D2" presStyleIdx="4" presStyleCnt="5"/>
      <dgm:spPr/>
      <dgm:t>
        <a:bodyPr/>
        <a:lstStyle/>
        <a:p>
          <a:endParaRPr lang="es-ES"/>
        </a:p>
      </dgm:t>
    </dgm:pt>
    <dgm:pt modelId="{20FA9E30-0674-4D60-9125-CDC720EC184E}" type="pres">
      <dgm:prSet presAssocID="{7AEE6DC5-CF39-4788-BDDA-843C0C59EF42}" presName="connTx" presStyleLbl="parChTrans1D2" presStyleIdx="4" presStyleCnt="5"/>
      <dgm:spPr/>
      <dgm:t>
        <a:bodyPr/>
        <a:lstStyle/>
        <a:p>
          <a:endParaRPr lang="es-ES"/>
        </a:p>
      </dgm:t>
    </dgm:pt>
    <dgm:pt modelId="{92B5531F-0CA8-48FB-90B9-FA9170FFE8DC}" type="pres">
      <dgm:prSet presAssocID="{0EDC11C7-FF74-4145-BD89-F70300DE46A1}" presName="node" presStyleLbl="node1" presStyleIdx="4" presStyleCnt="5" custScaleX="130829" custScaleY="129643">
        <dgm:presLayoutVars>
          <dgm:bulletEnabled val="1"/>
        </dgm:presLayoutVars>
      </dgm:prSet>
      <dgm:spPr/>
      <dgm:t>
        <a:bodyPr/>
        <a:lstStyle/>
        <a:p>
          <a:endParaRPr lang="es-ES"/>
        </a:p>
      </dgm:t>
    </dgm:pt>
  </dgm:ptLst>
  <dgm:cxnLst>
    <dgm:cxn modelId="{15B2BEB4-DBAE-492D-B93F-15A071328AA1}" type="presOf" srcId="{0D719234-BDF4-41FA-A5BF-D1F9A2C750D6}" destId="{1103CB16-1E0D-4CA9-8D6E-3591130FEE6D}" srcOrd="0" destOrd="0" presId="urn:microsoft.com/office/officeart/2005/8/layout/radial1"/>
    <dgm:cxn modelId="{678C0B9E-7C83-47D5-BE45-F413E5E065E4}" srcId="{17BB8D74-6FF6-491B-9AA2-590EF7ACB772}" destId="{0EDC11C7-FF74-4145-BD89-F70300DE46A1}" srcOrd="4" destOrd="0" parTransId="{7AEE6DC5-CF39-4788-BDDA-843C0C59EF42}" sibTransId="{2C73348C-3446-4DCE-B470-1AD9884A32E8}"/>
    <dgm:cxn modelId="{D6CB0FF7-94C7-4167-8BBA-645B7E290A73}" type="presOf" srcId="{703D1648-539E-4A60-AD0F-4D8EB72F2E55}" destId="{EF7E3B04-88CC-4B22-9951-044BF374629C}" srcOrd="1" destOrd="0" presId="urn:microsoft.com/office/officeart/2005/8/layout/radial1"/>
    <dgm:cxn modelId="{561721ED-2C99-422A-9BB0-24C5FEAF494C}" type="presOf" srcId="{7AEE6DC5-CF39-4788-BDDA-843C0C59EF42}" destId="{F905E3C5-3892-47EF-9F44-E5844870D5B6}" srcOrd="0" destOrd="0" presId="urn:microsoft.com/office/officeart/2005/8/layout/radial1"/>
    <dgm:cxn modelId="{CFD3F4E9-969C-4D12-A26D-6C618B361765}" type="presOf" srcId="{1F9B04C0-391D-449F-BDB6-630B82D1E0A5}" destId="{7B96758E-745E-48CE-8674-EF9FE966B597}" srcOrd="0" destOrd="0" presId="urn:microsoft.com/office/officeart/2005/8/layout/radial1"/>
    <dgm:cxn modelId="{14638552-B2E7-4373-9D5B-04D37C2C271D}" type="presOf" srcId="{846D3532-5046-4062-AB47-91B380F6F087}" destId="{8689D7C3-0E45-4E57-91E4-2D67E539E621}" srcOrd="0" destOrd="0" presId="urn:microsoft.com/office/officeart/2005/8/layout/radial1"/>
    <dgm:cxn modelId="{EBD02FA3-2023-4D1F-A377-581C91EBC72C}" srcId="{17BB8D74-6FF6-491B-9AA2-590EF7ACB772}" destId="{08C86437-3A2D-4DB5-B69C-70A9082C5C96}" srcOrd="3" destOrd="0" parTransId="{0D719234-BDF4-41FA-A5BF-D1F9A2C750D6}" sibTransId="{25E91A8B-BC78-4AB0-A8EC-5C84E7E2DCBB}"/>
    <dgm:cxn modelId="{F9CF6861-0464-4176-BBF3-7593D807720B}" type="presOf" srcId="{E5AB7598-CB24-427E-A328-67A211828850}" destId="{25276D35-807C-46F7-B9A4-7A9F7DA36D75}" srcOrd="1" destOrd="0" presId="urn:microsoft.com/office/officeart/2005/8/layout/radial1"/>
    <dgm:cxn modelId="{439A7C63-6B46-4C96-B636-B0FD8DE22980}" type="presOf" srcId="{FF1F7171-F4CB-4751-AA0A-0FE88ED499A5}" destId="{3AE8AC21-4AAD-46F4-895A-B613322B43E7}" srcOrd="0" destOrd="0" presId="urn:microsoft.com/office/officeart/2005/8/layout/radial1"/>
    <dgm:cxn modelId="{9BECAF6A-8DE3-4B05-B7CB-E6CA3A1CB68F}" type="presOf" srcId="{0D719234-BDF4-41FA-A5BF-D1F9A2C750D6}" destId="{3D025938-6B57-4A95-A80E-BC99020CA28F}" srcOrd="1" destOrd="0" presId="urn:microsoft.com/office/officeart/2005/8/layout/radial1"/>
    <dgm:cxn modelId="{2F8955EA-F58F-423F-8DB8-D92101154BDB}" type="presOf" srcId="{846D3532-5046-4062-AB47-91B380F6F087}" destId="{35C45BAD-6C41-4BC2-A6A6-4F75EDD1552B}" srcOrd="1" destOrd="0" presId="urn:microsoft.com/office/officeart/2005/8/layout/radial1"/>
    <dgm:cxn modelId="{195651D4-0BB3-4E9A-AE2C-65B6866C49DE}" type="presOf" srcId="{08C86437-3A2D-4DB5-B69C-70A9082C5C96}" destId="{7222C7CC-0089-411F-B02B-A22B346AA735}" srcOrd="0" destOrd="0" presId="urn:microsoft.com/office/officeart/2005/8/layout/radial1"/>
    <dgm:cxn modelId="{89A660AE-F082-48BD-85D7-83ACD59FCBA6}" srcId="{17BB8D74-6FF6-491B-9AA2-590EF7ACB772}" destId="{026D72C9-22C1-4228-90E3-97D5CE0AD29A}" srcOrd="1" destOrd="0" parTransId="{703D1648-539E-4A60-AD0F-4D8EB72F2E55}" sibTransId="{CE4638A4-29CA-4817-B84B-94F05E05F9FA}"/>
    <dgm:cxn modelId="{EF91DA1F-3A9B-44BE-B335-4F504BD00109}" type="presOf" srcId="{17BB8D74-6FF6-491B-9AA2-590EF7ACB772}" destId="{0470EF8E-742E-46E7-BBB0-0D91614EEFDE}" srcOrd="0" destOrd="0" presId="urn:microsoft.com/office/officeart/2005/8/layout/radial1"/>
    <dgm:cxn modelId="{32BC66B4-796A-4330-A4B6-F393FB2D81B7}" type="presOf" srcId="{703D1648-539E-4A60-AD0F-4D8EB72F2E55}" destId="{7CC5F7C2-505E-4623-B4F1-9EAAC18DF71F}" srcOrd="0" destOrd="0" presId="urn:microsoft.com/office/officeart/2005/8/layout/radial1"/>
    <dgm:cxn modelId="{44093BE2-A883-430A-B0B9-710813D1A4CA}" type="presOf" srcId="{E5AB7598-CB24-427E-A328-67A211828850}" destId="{B2B943BF-DD3A-40E2-AD69-3D4C7A6F0A37}" srcOrd="0" destOrd="0" presId="urn:microsoft.com/office/officeart/2005/8/layout/radial1"/>
    <dgm:cxn modelId="{B2DF75EE-3453-472B-9849-CBFD5B658E5C}" srcId="{17BB8D74-6FF6-491B-9AA2-590EF7ACB772}" destId="{FF1F7171-F4CB-4751-AA0A-0FE88ED499A5}" srcOrd="2" destOrd="0" parTransId="{846D3532-5046-4062-AB47-91B380F6F087}" sibTransId="{975243B5-6A8D-4C18-9E31-542F7CF18642}"/>
    <dgm:cxn modelId="{1F15D210-F583-47C5-9786-CE5253D4AB43}" type="presOf" srcId="{7AEE6DC5-CF39-4788-BDDA-843C0C59EF42}" destId="{20FA9E30-0674-4D60-9125-CDC720EC184E}" srcOrd="1" destOrd="0" presId="urn:microsoft.com/office/officeart/2005/8/layout/radial1"/>
    <dgm:cxn modelId="{5FE02A9B-5A86-446B-A431-281C35621D25}" type="presOf" srcId="{026D72C9-22C1-4228-90E3-97D5CE0AD29A}" destId="{E065EC98-D7CE-4AD9-A422-2115330D02E4}" srcOrd="0" destOrd="0" presId="urn:microsoft.com/office/officeart/2005/8/layout/radial1"/>
    <dgm:cxn modelId="{E95B8378-DD24-4D40-BABE-708B9BD90875}" type="presOf" srcId="{0EDC11C7-FF74-4145-BD89-F70300DE46A1}" destId="{92B5531F-0CA8-48FB-90B9-FA9170FFE8DC}" srcOrd="0" destOrd="0" presId="urn:microsoft.com/office/officeart/2005/8/layout/radial1"/>
    <dgm:cxn modelId="{B6690561-F862-4B46-B0D6-5E0C80EC8DB1}" type="presOf" srcId="{6731BAFC-8CEC-4092-B9A5-46BB1D1951E4}" destId="{624D5A93-8EB3-455E-BFD0-C9F73A42738A}" srcOrd="0" destOrd="0" presId="urn:microsoft.com/office/officeart/2005/8/layout/radial1"/>
    <dgm:cxn modelId="{FA54F1FC-4429-4764-82C0-E0623CFC2B50}" srcId="{1F9B04C0-391D-449F-BDB6-630B82D1E0A5}" destId="{17BB8D74-6FF6-491B-9AA2-590EF7ACB772}" srcOrd="0" destOrd="0" parTransId="{726B0189-5B01-4C66-B542-7826C6EC465E}" sibTransId="{A11DAA4C-3FF4-4FCA-BBB1-C2B8BBE6DE5E}"/>
    <dgm:cxn modelId="{DEE13E8B-5290-40D9-827F-70BBFA06069E}" srcId="{17BB8D74-6FF6-491B-9AA2-590EF7ACB772}" destId="{6731BAFC-8CEC-4092-B9A5-46BB1D1951E4}" srcOrd="0" destOrd="0" parTransId="{E5AB7598-CB24-427E-A328-67A211828850}" sibTransId="{08BB79D8-626C-4928-9338-ECD4F27E0B84}"/>
    <dgm:cxn modelId="{807625C2-1D35-4459-8A12-D5D64E751218}" type="presParOf" srcId="{7B96758E-745E-48CE-8674-EF9FE966B597}" destId="{0470EF8E-742E-46E7-BBB0-0D91614EEFDE}" srcOrd="0" destOrd="0" presId="urn:microsoft.com/office/officeart/2005/8/layout/radial1"/>
    <dgm:cxn modelId="{AA5D0075-1B6A-497B-B179-EDA96EBD0693}" type="presParOf" srcId="{7B96758E-745E-48CE-8674-EF9FE966B597}" destId="{B2B943BF-DD3A-40E2-AD69-3D4C7A6F0A37}" srcOrd="1" destOrd="0" presId="urn:microsoft.com/office/officeart/2005/8/layout/radial1"/>
    <dgm:cxn modelId="{BB68605E-78DC-43DE-8EA8-5A4F628FFBE7}" type="presParOf" srcId="{B2B943BF-DD3A-40E2-AD69-3D4C7A6F0A37}" destId="{25276D35-807C-46F7-B9A4-7A9F7DA36D75}" srcOrd="0" destOrd="0" presId="urn:microsoft.com/office/officeart/2005/8/layout/radial1"/>
    <dgm:cxn modelId="{48AAE570-3BBD-498B-BD56-1E55F0F73379}" type="presParOf" srcId="{7B96758E-745E-48CE-8674-EF9FE966B597}" destId="{624D5A93-8EB3-455E-BFD0-C9F73A42738A}" srcOrd="2" destOrd="0" presId="urn:microsoft.com/office/officeart/2005/8/layout/radial1"/>
    <dgm:cxn modelId="{0BA529E5-6746-4CB0-B129-2103421DEE57}" type="presParOf" srcId="{7B96758E-745E-48CE-8674-EF9FE966B597}" destId="{7CC5F7C2-505E-4623-B4F1-9EAAC18DF71F}" srcOrd="3" destOrd="0" presId="urn:microsoft.com/office/officeart/2005/8/layout/radial1"/>
    <dgm:cxn modelId="{38AC5CEE-5D28-475B-A213-5429A1CC4463}" type="presParOf" srcId="{7CC5F7C2-505E-4623-B4F1-9EAAC18DF71F}" destId="{EF7E3B04-88CC-4B22-9951-044BF374629C}" srcOrd="0" destOrd="0" presId="urn:microsoft.com/office/officeart/2005/8/layout/radial1"/>
    <dgm:cxn modelId="{93C2137D-DB80-4451-B653-1510A58B7F17}" type="presParOf" srcId="{7B96758E-745E-48CE-8674-EF9FE966B597}" destId="{E065EC98-D7CE-4AD9-A422-2115330D02E4}" srcOrd="4" destOrd="0" presId="urn:microsoft.com/office/officeart/2005/8/layout/radial1"/>
    <dgm:cxn modelId="{D5AADFAB-28F8-46A2-8D20-2D44A08A4D81}" type="presParOf" srcId="{7B96758E-745E-48CE-8674-EF9FE966B597}" destId="{8689D7C3-0E45-4E57-91E4-2D67E539E621}" srcOrd="5" destOrd="0" presId="urn:microsoft.com/office/officeart/2005/8/layout/radial1"/>
    <dgm:cxn modelId="{AF4ED423-1538-4DE5-9D5C-124B8DF84254}" type="presParOf" srcId="{8689D7C3-0E45-4E57-91E4-2D67E539E621}" destId="{35C45BAD-6C41-4BC2-A6A6-4F75EDD1552B}" srcOrd="0" destOrd="0" presId="urn:microsoft.com/office/officeart/2005/8/layout/radial1"/>
    <dgm:cxn modelId="{9B5C968A-11F1-47AD-8578-86E012D8C9FF}" type="presParOf" srcId="{7B96758E-745E-48CE-8674-EF9FE966B597}" destId="{3AE8AC21-4AAD-46F4-895A-B613322B43E7}" srcOrd="6" destOrd="0" presId="urn:microsoft.com/office/officeart/2005/8/layout/radial1"/>
    <dgm:cxn modelId="{89A7E1C3-C856-46C8-B760-2DF5FFEF5414}" type="presParOf" srcId="{7B96758E-745E-48CE-8674-EF9FE966B597}" destId="{1103CB16-1E0D-4CA9-8D6E-3591130FEE6D}" srcOrd="7" destOrd="0" presId="urn:microsoft.com/office/officeart/2005/8/layout/radial1"/>
    <dgm:cxn modelId="{9CC74FEA-10AE-44EA-9881-A4272550FBE3}" type="presParOf" srcId="{1103CB16-1E0D-4CA9-8D6E-3591130FEE6D}" destId="{3D025938-6B57-4A95-A80E-BC99020CA28F}" srcOrd="0" destOrd="0" presId="urn:microsoft.com/office/officeart/2005/8/layout/radial1"/>
    <dgm:cxn modelId="{A0D2DC10-6DE9-4FB9-AE15-D5AAD35151CA}" type="presParOf" srcId="{7B96758E-745E-48CE-8674-EF9FE966B597}" destId="{7222C7CC-0089-411F-B02B-A22B346AA735}" srcOrd="8" destOrd="0" presId="urn:microsoft.com/office/officeart/2005/8/layout/radial1"/>
    <dgm:cxn modelId="{66A69BEB-D8D4-4361-9BDA-D80A6918BFBE}" type="presParOf" srcId="{7B96758E-745E-48CE-8674-EF9FE966B597}" destId="{F905E3C5-3892-47EF-9F44-E5844870D5B6}" srcOrd="9" destOrd="0" presId="urn:microsoft.com/office/officeart/2005/8/layout/radial1"/>
    <dgm:cxn modelId="{453B7D70-F8C4-4C67-88B8-87A0706571DC}" type="presParOf" srcId="{F905E3C5-3892-47EF-9F44-E5844870D5B6}" destId="{20FA9E30-0674-4D60-9125-CDC720EC184E}" srcOrd="0" destOrd="0" presId="urn:microsoft.com/office/officeart/2005/8/layout/radial1"/>
    <dgm:cxn modelId="{B74B88CC-37C0-4A28-A551-7632A8315AC2}" type="presParOf" srcId="{7B96758E-745E-48CE-8674-EF9FE966B597}" destId="{92B5531F-0CA8-48FB-90B9-FA9170FFE8DC}" srcOrd="10" destOrd="0" presId="urn:microsoft.com/office/officeart/2005/8/layout/radial1"/>
  </dgm:cxnLst>
  <dgm:bg>
    <a:effectLst>
      <a:outerShdw blurRad="50800" dist="50800" dir="5400000" algn="ctr" rotWithShape="0">
        <a:schemeClr val="bg1"/>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A950D-9895-4B55-8858-A8E7E7425BCF}">
      <dsp:nvSpPr>
        <dsp:cNvPr id="0" name=""/>
        <dsp:cNvSpPr/>
      </dsp:nvSpPr>
      <dsp:spPr>
        <a:xfrm rot="5400000">
          <a:off x="3826589" y="-1551862"/>
          <a:ext cx="637381" cy="3901440"/>
        </a:xfrm>
        <a:prstGeom prst="round2SameRect">
          <a:avLst/>
        </a:prstGeom>
        <a:solidFill>
          <a:schemeClr val="tx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ES" sz="1000" kern="1200" dirty="0" smtClean="0"/>
            <a:t>Documento que contiene una o varias peticiones de un ciudadano dirigidas a promover la actuación de un órgano administrativo para satisfacer una o varias pretensiones basadas en un derecho o en un interés legítimo.</a:t>
          </a:r>
          <a:endParaRPr lang="es-ES" sz="1000" kern="1200" dirty="0"/>
        </a:p>
      </dsp:txBody>
      <dsp:txXfrm rot="-5400000">
        <a:off x="2194560" y="111281"/>
        <a:ext cx="3870326" cy="575153"/>
      </dsp:txXfrm>
    </dsp:sp>
    <dsp:sp modelId="{D6292F68-4B09-41EA-BBE5-B409041EFA8E}">
      <dsp:nvSpPr>
        <dsp:cNvPr id="0" name=""/>
        <dsp:cNvSpPr/>
      </dsp:nvSpPr>
      <dsp:spPr>
        <a:xfrm>
          <a:off x="0" y="494"/>
          <a:ext cx="2194560" cy="796726"/>
        </a:xfrm>
        <a:prstGeom prst="roundRect">
          <a:avLst/>
        </a:prstGeom>
        <a:solidFill>
          <a:srgbClr val="0083B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t>Solicitud</a:t>
          </a:r>
          <a:endParaRPr lang="es-ES" sz="1600" b="1" kern="1200" dirty="0"/>
        </a:p>
      </dsp:txBody>
      <dsp:txXfrm>
        <a:off x="38893" y="39387"/>
        <a:ext cx="2116774" cy="718940"/>
      </dsp:txXfrm>
    </dsp:sp>
    <dsp:sp modelId="{6FC043F8-FDCB-4BB4-9D77-3835B4DAAAC6}">
      <dsp:nvSpPr>
        <dsp:cNvPr id="0" name=""/>
        <dsp:cNvSpPr/>
      </dsp:nvSpPr>
      <dsp:spPr>
        <a:xfrm rot="5400000">
          <a:off x="3826589" y="-715299"/>
          <a:ext cx="637381" cy="3901440"/>
        </a:xfrm>
        <a:prstGeom prst="round2SameRect">
          <a:avLst/>
        </a:prstGeom>
        <a:solidFill>
          <a:schemeClr val="tx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ES" sz="1000" kern="1200" dirty="0" smtClean="0"/>
            <a:t>Documento por el que cualquier ciudadano pone en conocimiento de un órgano administrativo la existencia de un hecho que pudiera obligar a la iniciación de un procedimiento administrativo.</a:t>
          </a:r>
          <a:endParaRPr lang="es-ES" sz="1000" kern="1200" dirty="0"/>
        </a:p>
      </dsp:txBody>
      <dsp:txXfrm rot="-5400000">
        <a:off x="2194560" y="947844"/>
        <a:ext cx="3870326" cy="575153"/>
      </dsp:txXfrm>
    </dsp:sp>
    <dsp:sp modelId="{C93D14CB-0FCC-4790-ABC7-814ED9DF2EE6}">
      <dsp:nvSpPr>
        <dsp:cNvPr id="0" name=""/>
        <dsp:cNvSpPr/>
      </dsp:nvSpPr>
      <dsp:spPr>
        <a:xfrm>
          <a:off x="0" y="837057"/>
          <a:ext cx="2194560" cy="796726"/>
        </a:xfrm>
        <a:prstGeom prst="roundRect">
          <a:avLst/>
        </a:prstGeom>
        <a:solidFill>
          <a:srgbClr val="0083B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t>Denuncia</a:t>
          </a:r>
          <a:endParaRPr lang="es-ES" sz="1600" b="1" kern="1200" dirty="0"/>
        </a:p>
      </dsp:txBody>
      <dsp:txXfrm>
        <a:off x="38893" y="875950"/>
        <a:ext cx="2116774" cy="718940"/>
      </dsp:txXfrm>
    </dsp:sp>
    <dsp:sp modelId="{D71DB73A-652B-47F3-94E5-C6464E483BAB}">
      <dsp:nvSpPr>
        <dsp:cNvPr id="0" name=""/>
        <dsp:cNvSpPr/>
      </dsp:nvSpPr>
      <dsp:spPr>
        <a:xfrm rot="5400000">
          <a:off x="3816296" y="121263"/>
          <a:ext cx="637381" cy="3901440"/>
        </a:xfrm>
        <a:prstGeom prst="round2SameRect">
          <a:avLst/>
        </a:prstGeom>
        <a:solidFill>
          <a:schemeClr val="tx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ES" sz="1000" kern="1200" dirty="0" smtClean="0"/>
            <a:t>Documento por el que el interesado en un procedimiento administrativo aporta a los órganos responsables de este datos o valoraciones para su consideración.</a:t>
          </a:r>
          <a:endParaRPr lang="es-ES" sz="1000" kern="1200" dirty="0"/>
        </a:p>
      </dsp:txBody>
      <dsp:txXfrm rot="-5400000">
        <a:off x="2184267" y="1784406"/>
        <a:ext cx="3870326" cy="575153"/>
      </dsp:txXfrm>
    </dsp:sp>
    <dsp:sp modelId="{20F0CFB1-5DA6-4618-940B-0CD626E80E5A}">
      <dsp:nvSpPr>
        <dsp:cNvPr id="0" name=""/>
        <dsp:cNvSpPr/>
      </dsp:nvSpPr>
      <dsp:spPr>
        <a:xfrm>
          <a:off x="0" y="1673620"/>
          <a:ext cx="2194560" cy="796726"/>
        </a:xfrm>
        <a:prstGeom prst="roundRect">
          <a:avLst/>
        </a:prstGeom>
        <a:solidFill>
          <a:srgbClr val="0083B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t>Alegaciones</a:t>
          </a:r>
          <a:endParaRPr lang="es-ES" sz="1600" b="1" kern="1200" dirty="0"/>
        </a:p>
      </dsp:txBody>
      <dsp:txXfrm>
        <a:off x="38893" y="1712513"/>
        <a:ext cx="2116774" cy="718940"/>
      </dsp:txXfrm>
    </dsp:sp>
    <dsp:sp modelId="{21BF84E9-9A08-42DD-B68D-5396D80E619D}">
      <dsp:nvSpPr>
        <dsp:cNvPr id="0" name=""/>
        <dsp:cNvSpPr/>
      </dsp:nvSpPr>
      <dsp:spPr>
        <a:xfrm>
          <a:off x="0" y="2510183"/>
          <a:ext cx="2194560" cy="796726"/>
        </a:xfrm>
        <a:prstGeom prst="roundRect">
          <a:avLst/>
        </a:prstGeom>
        <a:solidFill>
          <a:srgbClr val="0083B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t>Recursos administrativos</a:t>
          </a:r>
          <a:endParaRPr lang="es-ES" sz="1600" b="1" kern="1200" dirty="0"/>
        </a:p>
      </dsp:txBody>
      <dsp:txXfrm>
        <a:off x="38893" y="2549076"/>
        <a:ext cx="2116774" cy="718940"/>
      </dsp:txXfrm>
    </dsp:sp>
    <dsp:sp modelId="{87332D72-AC0F-4561-9859-0AD9B7D889D0}">
      <dsp:nvSpPr>
        <dsp:cNvPr id="0" name=""/>
        <dsp:cNvSpPr/>
      </dsp:nvSpPr>
      <dsp:spPr>
        <a:xfrm>
          <a:off x="2153933" y="2569499"/>
          <a:ext cx="3942066" cy="716759"/>
        </a:xfrm>
        <a:prstGeom prst="roundRect">
          <a:avLst/>
        </a:prstGeom>
        <a:solidFill>
          <a:schemeClr val="tx2">
            <a:lumMod val="20000"/>
            <a:lumOff val="80000"/>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l" defTabSz="444500">
            <a:lnSpc>
              <a:spcPct val="90000"/>
            </a:lnSpc>
            <a:spcBef>
              <a:spcPct val="0"/>
            </a:spcBef>
            <a:spcAft>
              <a:spcPct val="35000"/>
            </a:spcAft>
          </a:pPr>
          <a:r>
            <a:rPr lang="es-ES" sz="1000" kern="1200" dirty="0" smtClean="0">
              <a:solidFill>
                <a:schemeClr val="tx1"/>
              </a:solidFill>
            </a:rPr>
            <a:t>Actuaciones de los particulares en las que se solicita de la Administración la revisión o revocación de una resolución administrativa o de un acto de trámite.</a:t>
          </a:r>
          <a:endParaRPr lang="es-ES" sz="1000" kern="1200" dirty="0">
            <a:solidFill>
              <a:schemeClr val="tx1"/>
            </a:solidFill>
          </a:endParaRPr>
        </a:p>
      </dsp:txBody>
      <dsp:txXfrm>
        <a:off x="2188922" y="2604488"/>
        <a:ext cx="3872088" cy="646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1B7A67DD-DB38-4A77-A707-66FB0D5B0A00}" type="datetimeFigureOut">
              <a:rPr lang="es-ES" smtClean="0"/>
              <a:pPr/>
              <a:t>15/01/2020</a:t>
            </a:fld>
            <a:endParaRPr lang="es-ES"/>
          </a:p>
        </p:txBody>
      </p:sp>
      <p:sp>
        <p:nvSpPr>
          <p:cNvPr id="4" name="3 Marcador de imagen de diapositiva"/>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55650" y="5078413"/>
            <a:ext cx="6048375" cy="481171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5127918A-9DEC-4495-AE5B-B47DBEAD580F}" type="slidenum">
              <a:rPr lang="es-ES" smtClean="0"/>
              <a:pPr/>
              <a:t>‹Nº›</a:t>
            </a:fld>
            <a:endParaRPr lang="es-ES"/>
          </a:p>
        </p:txBody>
      </p:sp>
    </p:spTree>
    <p:extLst>
      <p:ext uri="{BB962C8B-B14F-4D97-AF65-F5344CB8AC3E}">
        <p14:creationId xmlns:p14="http://schemas.microsoft.com/office/powerpoint/2010/main" val="316124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292480"/>
            <a:ext cx="7771680" cy="530964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292480"/>
            <a:ext cx="7771680" cy="1145160"/>
          </a:xfrm>
          <a:prstGeom prst="rect">
            <a:avLst/>
          </a:prstGeom>
        </p:spPr>
        <p:txBody>
          <a:bodyPr lIns="0" tIns="0" rIns="0" bIns="0" anchor="ctr">
            <a:spAutoFit/>
          </a:bodyPr>
          <a:lstStyle/>
          <a:p>
            <a:pPr algn="ctr"/>
            <a:endParaRPr lang="es-E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292480"/>
            <a:ext cx="7771680" cy="1145160"/>
          </a:xfrm>
          <a:prstGeom prst="rect">
            <a:avLst/>
          </a:prstGeom>
        </p:spPr>
        <p:txBody>
          <a:bodyPr lIns="0" tIns="0" rIns="0" bIns="0" anchor="ctr">
            <a:spAutoFit/>
          </a:bodyPr>
          <a:lstStyle/>
          <a:p>
            <a:r>
              <a:rPr lang="es-ES" sz="18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s-ES" sz="2800" b="0" strike="noStrike" spc="-1">
                <a:latin typeface="Arial"/>
              </a:rPr>
              <a:t>Second Outline Level</a:t>
            </a:r>
          </a:p>
          <a:p>
            <a:pPr marL="1296000" lvl="2" indent="-288000">
              <a:spcBef>
                <a:spcPts val="850"/>
              </a:spcBef>
              <a:buClr>
                <a:srgbClr val="000000"/>
              </a:buClr>
              <a:buSzPct val="45000"/>
              <a:buFont typeface="Wingdings" charset="2"/>
              <a:buChar char=""/>
            </a:pPr>
            <a:r>
              <a:rPr lang="es-ES" sz="2400" b="0" strike="noStrike" spc="-1">
                <a:latin typeface="Arial"/>
              </a:rPr>
              <a:t>Third Outline Level</a:t>
            </a:r>
          </a:p>
          <a:p>
            <a:pPr marL="1728000" lvl="3" indent="-216000">
              <a:spcBef>
                <a:spcPts val="567"/>
              </a:spcBef>
              <a:buClr>
                <a:srgbClr val="000000"/>
              </a:buClr>
              <a:buSzPct val="75000"/>
              <a:buFont typeface="Symbol" charset="2"/>
              <a:buChar char=""/>
            </a:pPr>
            <a:r>
              <a:rPr lang="es-ES" sz="2000" b="0" strike="noStrike" spc="-1">
                <a:latin typeface="Arial"/>
              </a:rPr>
              <a:t>Fourth Outline Level</a:t>
            </a:r>
          </a:p>
          <a:p>
            <a:pPr marL="2160000" lvl="4" indent="-216000">
              <a:spcBef>
                <a:spcPts val="283"/>
              </a:spcBef>
              <a:buClr>
                <a:srgbClr val="000000"/>
              </a:buClr>
              <a:buSzPct val="45000"/>
              <a:buFont typeface="Wingdings" charset="2"/>
              <a:buChar char=""/>
            </a:pPr>
            <a:r>
              <a:rPr lang="es-ES" sz="2000" b="0" strike="noStrike" spc="-1">
                <a:latin typeface="Arial"/>
              </a:rPr>
              <a:t>Fifth Outline Level</a:t>
            </a:r>
          </a:p>
          <a:p>
            <a:pPr marL="2592000" lvl="5" indent="-216000">
              <a:spcBef>
                <a:spcPts val="283"/>
              </a:spcBef>
              <a:buClr>
                <a:srgbClr val="000000"/>
              </a:buClr>
              <a:buSzPct val="45000"/>
              <a:buFont typeface="Wingdings" charset="2"/>
              <a:buChar char=""/>
            </a:pPr>
            <a:r>
              <a:rPr lang="es-ES" sz="2000" b="0" strike="noStrike" spc="-1">
                <a:latin typeface="Arial"/>
              </a:rPr>
              <a:t>Sixth Outline Level</a:t>
            </a:r>
          </a:p>
          <a:p>
            <a:pPr marL="3024000" lvl="6" indent="-216000">
              <a:spcBef>
                <a:spcPts val="283"/>
              </a:spcBef>
              <a:buClr>
                <a:srgbClr val="000000"/>
              </a:buClr>
              <a:buSzPct val="45000"/>
              <a:buFont typeface="Wingdings" charset="2"/>
              <a:buChar char=""/>
            </a:pPr>
            <a:r>
              <a:rPr lang="es-ES" sz="2000" b="0" strike="noStrike" spc="-1">
                <a:latin typeface="Arial"/>
              </a:rPr>
              <a:t>Seventh Outline Level</a:t>
            </a:r>
          </a:p>
        </p:txBody>
      </p:sp>
      <p:sp>
        <p:nvSpPr>
          <p:cNvPr id="7" name="Rectangle 16"/>
          <p:cNvSpPr/>
          <p:nvPr userDrawn="1"/>
        </p:nvSpPr>
        <p:spPr>
          <a:xfrm>
            <a:off x="1403648" y="6408738"/>
            <a:ext cx="1357313" cy="207962"/>
          </a:xfrm>
          <a:prstGeom prst="rect">
            <a:avLst/>
          </a:prstGeom>
        </p:spPr>
        <p:txBody>
          <a:bodyPr wrap="none">
            <a:spAutoFit/>
          </a:bodyPr>
          <a:lstStyle/>
          <a:p>
            <a:pPr eaLnBrk="1" hangingPunct="1">
              <a:defRPr/>
            </a:pPr>
            <a:r>
              <a:rPr lang="en-GB" sz="750" dirty="0">
                <a:solidFill>
                  <a:schemeClr val="bg1">
                    <a:lumMod val="50000"/>
                  </a:schemeClr>
                </a:solidFill>
                <a:latin typeface="Arial" charset="0"/>
                <a:cs typeface="+mn-cs"/>
              </a:rPr>
              <a:t>© </a:t>
            </a:r>
            <a:r>
              <a:rPr lang="en-GB" sz="750" b="1" dirty="0">
                <a:solidFill>
                  <a:schemeClr val="bg1">
                    <a:lumMod val="50000"/>
                  </a:schemeClr>
                </a:solidFill>
                <a:latin typeface="Arial" charset="0"/>
                <a:cs typeface="+mn-cs"/>
              </a:rPr>
              <a:t>MACMILLAN Education</a:t>
            </a:r>
            <a:endParaRPr lang="en-GB" sz="750" dirty="0">
              <a:solidFill>
                <a:schemeClr val="bg1">
                  <a:lumMod val="50000"/>
                </a:schemeClr>
              </a:solidFill>
              <a:latin typeface="Arial" charset="0"/>
              <a:cs typeface="+mn-cs"/>
            </a:endParaRPr>
          </a:p>
        </p:txBody>
      </p:sp>
      <p:pic>
        <p:nvPicPr>
          <p:cNvPr id="8" name="Picture 20" descr="Logo macmillan education_RGB.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37463" y="6240463"/>
            <a:ext cx="130651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41 Imagen"/>
          <p:cNvPicPr/>
          <p:nvPr userDrawn="1"/>
        </p:nvPicPr>
        <p:blipFill>
          <a:blip r:embed="rId15"/>
          <a:stretch/>
        </p:blipFill>
        <p:spPr>
          <a:xfrm>
            <a:off x="-36512" y="0"/>
            <a:ext cx="1368152" cy="6858000"/>
          </a:xfrm>
          <a:prstGeom prst="rect">
            <a:avLst/>
          </a:prstGeom>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ustomShape 2"/>
          <p:cNvSpPr/>
          <p:nvPr/>
        </p:nvSpPr>
        <p:spPr>
          <a:xfrm>
            <a:off x="7526520" y="822600"/>
            <a:ext cx="790560" cy="272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1200" b="1" strike="noStrike" spc="-1">
                <a:solidFill>
                  <a:srgbClr val="00B4D5"/>
                </a:solidFill>
                <a:latin typeface="Open Sans"/>
                <a:ea typeface="DejaVu Sans"/>
              </a:rPr>
              <a:t>Unidad</a:t>
            </a:r>
            <a:endParaRPr lang="es-ES" sz="1200" b="0" strike="noStrike" spc="-1">
              <a:latin typeface="Arial"/>
            </a:endParaRPr>
          </a:p>
        </p:txBody>
      </p:sp>
      <p:sp>
        <p:nvSpPr>
          <p:cNvPr id="41" name="CustomShape 3"/>
          <p:cNvSpPr/>
          <p:nvPr/>
        </p:nvSpPr>
        <p:spPr>
          <a:xfrm>
            <a:off x="8067960" y="135360"/>
            <a:ext cx="676080" cy="11065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6600" b="1" spc="-1" dirty="0" smtClean="0">
                <a:solidFill>
                  <a:srgbClr val="0083BB"/>
                </a:solidFill>
                <a:latin typeface="Open Sans"/>
              </a:rPr>
              <a:t>6</a:t>
            </a:r>
            <a:endParaRPr lang="es-ES" sz="6600" b="0" strike="noStrike" spc="-1" dirty="0">
              <a:latin typeface="Arial"/>
            </a:endParaRPr>
          </a:p>
        </p:txBody>
      </p:sp>
      <p:sp>
        <p:nvSpPr>
          <p:cNvPr id="11" name="Text Box 4"/>
          <p:cNvSpPr txBox="1">
            <a:spLocks noChangeArrowheads="1"/>
          </p:cNvSpPr>
          <p:nvPr/>
        </p:nvSpPr>
        <p:spPr bwMode="auto">
          <a:xfrm>
            <a:off x="2055813" y="2971800"/>
            <a:ext cx="61182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fontAlgn="auto">
              <a:spcAft>
                <a:spcPts val="0"/>
              </a:spcAft>
              <a:buFont typeface="Arial" pitchFamily="34" charset="0"/>
              <a:buNone/>
              <a:defRPr/>
            </a:pPr>
            <a:r>
              <a:rPr lang="es-ES" b="1" spc="-1" dirty="0" smtClean="0">
                <a:solidFill>
                  <a:srgbClr val="0083BB"/>
                </a:solidFill>
                <a:latin typeface="Open Sans"/>
                <a:cs typeface="+mn-cs"/>
              </a:rPr>
              <a:t>Gestión de la documentación ante la Administración pública</a:t>
            </a:r>
            <a:endParaRPr lang="es-ES" b="1" spc="-1" dirty="0">
              <a:solidFill>
                <a:srgbClr val="0083BB"/>
              </a:solidFill>
              <a:latin typeface="Open Sans"/>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Información, atención y participación</a:t>
            </a:r>
            <a:endParaRPr lang="en-US" altLang="es-ES" sz="3200" dirty="0">
              <a:solidFill>
                <a:srgbClr val="00B4D5"/>
              </a:solidFill>
              <a:latin typeface="Calibri" pitchFamily="34" charset="0"/>
            </a:endParaRPr>
          </a:p>
        </p:txBody>
      </p:sp>
      <p:sp>
        <p:nvSpPr>
          <p:cNvPr id="7" name="Rectangle 9"/>
          <p:cNvSpPr>
            <a:spLocks noChangeArrowheads="1"/>
          </p:cNvSpPr>
          <p:nvPr/>
        </p:nvSpPr>
        <p:spPr bwMode="auto">
          <a:xfrm>
            <a:off x="2211036" y="1214422"/>
            <a:ext cx="6147178" cy="285752"/>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1400" b="1" dirty="0" smtClean="0"/>
              <a:t>Participación administrativa</a:t>
            </a:r>
            <a:endParaRPr lang="es-ES" sz="1300" b="1" dirty="0"/>
          </a:p>
        </p:txBody>
      </p:sp>
      <p:sp>
        <p:nvSpPr>
          <p:cNvPr id="8" name="Rectangle 9"/>
          <p:cNvSpPr>
            <a:spLocks noChangeArrowheads="1"/>
          </p:cNvSpPr>
          <p:nvPr/>
        </p:nvSpPr>
        <p:spPr bwMode="auto">
          <a:xfrm>
            <a:off x="2210998" y="1500174"/>
            <a:ext cx="1646622" cy="1000132"/>
          </a:xfrm>
          <a:prstGeom prst="rect">
            <a:avLst/>
          </a:prstGeom>
          <a:noFill/>
          <a:ln w="9525">
            <a:solidFill>
              <a:srgbClr val="0083BB"/>
            </a:solidFill>
            <a:miter lim="800000"/>
            <a:headEnd/>
            <a:tailEnd/>
          </a:ln>
        </p:spPr>
        <p:txBody>
          <a:bodyPr anchor="ctr"/>
          <a:lstStyle/>
          <a:p>
            <a:r>
              <a:rPr lang="es-ES" sz="1200" b="1" dirty="0" smtClean="0"/>
              <a:t>Queja</a:t>
            </a:r>
          </a:p>
        </p:txBody>
      </p:sp>
      <p:sp>
        <p:nvSpPr>
          <p:cNvPr id="9" name="Rectangle 9"/>
          <p:cNvSpPr>
            <a:spLocks noChangeArrowheads="1"/>
          </p:cNvSpPr>
          <p:nvPr/>
        </p:nvSpPr>
        <p:spPr bwMode="auto">
          <a:xfrm>
            <a:off x="3857620" y="1500174"/>
            <a:ext cx="4504142" cy="1000132"/>
          </a:xfrm>
          <a:prstGeom prst="rect">
            <a:avLst/>
          </a:prstGeom>
          <a:noFill/>
          <a:ln w="9525">
            <a:solidFill>
              <a:srgbClr val="0083BB"/>
            </a:solidFill>
            <a:miter lim="800000"/>
            <a:headEnd/>
            <a:tailEnd/>
          </a:ln>
        </p:spPr>
        <p:txBody>
          <a:bodyPr anchor="ctr"/>
          <a:lstStyle/>
          <a:p>
            <a:pPr algn="just"/>
            <a:r>
              <a:rPr lang="es-ES" sz="1000" dirty="0" smtClean="0"/>
              <a:t>Es una facultad que puede ser ejercida por cualquier ciudadano, independientemente de su condición de interesado, con la que muestre su insatisfacción ante cualquier tardanza o desatención por parte de la Administración en alguna de sus actuaciones. </a:t>
            </a:r>
          </a:p>
        </p:txBody>
      </p:sp>
      <p:sp>
        <p:nvSpPr>
          <p:cNvPr id="25" name="Rectangle 9"/>
          <p:cNvSpPr>
            <a:spLocks noChangeArrowheads="1"/>
          </p:cNvSpPr>
          <p:nvPr/>
        </p:nvSpPr>
        <p:spPr bwMode="auto">
          <a:xfrm>
            <a:off x="2214546" y="2500306"/>
            <a:ext cx="1643074" cy="1000132"/>
          </a:xfrm>
          <a:prstGeom prst="rect">
            <a:avLst/>
          </a:prstGeom>
          <a:noFill/>
          <a:ln w="9525">
            <a:solidFill>
              <a:srgbClr val="0083BB"/>
            </a:solidFill>
            <a:miter lim="800000"/>
            <a:headEnd/>
            <a:tailEnd/>
          </a:ln>
        </p:spPr>
        <p:txBody>
          <a:bodyPr anchor="ctr"/>
          <a:lstStyle/>
          <a:p>
            <a:r>
              <a:rPr lang="es-ES" sz="1200" b="1" dirty="0" smtClean="0"/>
              <a:t>Reclamación</a:t>
            </a:r>
          </a:p>
        </p:txBody>
      </p:sp>
      <p:sp>
        <p:nvSpPr>
          <p:cNvPr id="26" name="Rectangle 9"/>
          <p:cNvSpPr>
            <a:spLocks noChangeArrowheads="1"/>
          </p:cNvSpPr>
          <p:nvPr/>
        </p:nvSpPr>
        <p:spPr bwMode="auto">
          <a:xfrm>
            <a:off x="3857620" y="2500306"/>
            <a:ext cx="4504142" cy="1000132"/>
          </a:xfrm>
          <a:prstGeom prst="rect">
            <a:avLst/>
          </a:prstGeom>
          <a:noFill/>
          <a:ln w="9525">
            <a:solidFill>
              <a:srgbClr val="0083BB"/>
            </a:solidFill>
            <a:miter lim="800000"/>
            <a:headEnd/>
            <a:tailEnd/>
          </a:ln>
        </p:spPr>
        <p:txBody>
          <a:bodyPr anchor="ctr"/>
          <a:lstStyle/>
          <a:p>
            <a:pPr algn="just"/>
            <a:r>
              <a:rPr lang="es-ES" sz="1000" dirty="0" smtClean="0"/>
              <a:t>Es una solicitud en la que se pone en conocimiento de la Administración cualquier tipo de actuación irregular que se observe en el funcionamiento de las dependencias administrativas. Se tramitará por el mismo procedimiento que las quejas. </a:t>
            </a:r>
          </a:p>
        </p:txBody>
      </p:sp>
      <p:sp>
        <p:nvSpPr>
          <p:cNvPr id="27" name="Rectangle 9"/>
          <p:cNvSpPr>
            <a:spLocks noChangeArrowheads="1"/>
          </p:cNvSpPr>
          <p:nvPr/>
        </p:nvSpPr>
        <p:spPr bwMode="auto">
          <a:xfrm>
            <a:off x="2214546" y="3500438"/>
            <a:ext cx="1643074" cy="1000132"/>
          </a:xfrm>
          <a:prstGeom prst="rect">
            <a:avLst/>
          </a:prstGeom>
          <a:noFill/>
          <a:ln w="9525">
            <a:solidFill>
              <a:srgbClr val="0083BB"/>
            </a:solidFill>
            <a:miter lim="800000"/>
            <a:headEnd/>
            <a:tailEnd/>
          </a:ln>
        </p:spPr>
        <p:txBody>
          <a:bodyPr anchor="ctr"/>
          <a:lstStyle/>
          <a:p>
            <a:r>
              <a:rPr lang="es-ES" sz="1200" b="1" dirty="0" smtClean="0"/>
              <a:t>Sugerencia</a:t>
            </a:r>
          </a:p>
        </p:txBody>
      </p:sp>
      <p:sp>
        <p:nvSpPr>
          <p:cNvPr id="28" name="Rectangle 9"/>
          <p:cNvSpPr>
            <a:spLocks noChangeArrowheads="1"/>
          </p:cNvSpPr>
          <p:nvPr/>
        </p:nvSpPr>
        <p:spPr bwMode="auto">
          <a:xfrm>
            <a:off x="3857620" y="3500438"/>
            <a:ext cx="4504142" cy="1000132"/>
          </a:xfrm>
          <a:prstGeom prst="rect">
            <a:avLst/>
          </a:prstGeom>
          <a:noFill/>
          <a:ln w="9525">
            <a:solidFill>
              <a:srgbClr val="0083BB"/>
            </a:solidFill>
            <a:miter lim="800000"/>
            <a:headEnd/>
            <a:tailEnd/>
          </a:ln>
        </p:spPr>
        <p:txBody>
          <a:bodyPr anchor="ctr"/>
          <a:lstStyle/>
          <a:p>
            <a:pPr algn="just"/>
            <a:r>
              <a:rPr lang="es-ES" sz="1000" dirty="0" smtClean="0"/>
              <a:t>Es una propuesta que tiene como objetivo la mejora de los servicios públicos. Las diferentes Administraciones deben habilitar medios como buzones o direcciones de correo electrónico para facilitar su emisión por parte de los ciudadanos.</a:t>
            </a:r>
          </a:p>
        </p:txBody>
      </p:sp>
      <p:pic>
        <p:nvPicPr>
          <p:cNvPr id="4098" name="Picture 2"/>
          <p:cNvPicPr>
            <a:picLocks noChangeAspect="1" noChangeArrowheads="1"/>
          </p:cNvPicPr>
          <p:nvPr/>
        </p:nvPicPr>
        <p:blipFill>
          <a:blip r:embed="rId2"/>
          <a:srcRect/>
          <a:stretch>
            <a:fillRect/>
          </a:stretch>
        </p:blipFill>
        <p:spPr bwMode="auto">
          <a:xfrm>
            <a:off x="2193514" y="4643446"/>
            <a:ext cx="6236138" cy="1429814"/>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Contratos del sector público</a:t>
            </a:r>
            <a:endParaRPr lang="en-US" altLang="es-ES" sz="3200" dirty="0">
              <a:solidFill>
                <a:srgbClr val="00B4D5"/>
              </a:solidFill>
              <a:latin typeface="Calibri" pitchFamily="34" charset="0"/>
            </a:endParaRPr>
          </a:p>
        </p:txBody>
      </p:sp>
      <p:graphicFrame>
        <p:nvGraphicFramePr>
          <p:cNvPr id="7" name="6 Diagrama"/>
          <p:cNvGraphicFramePr/>
          <p:nvPr/>
        </p:nvGraphicFramePr>
        <p:xfrm>
          <a:off x="2381256" y="1500174"/>
          <a:ext cx="554833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Documentos administrativos</a:t>
            </a:r>
            <a:endParaRPr lang="en-US" altLang="es-ES" sz="3200" dirty="0">
              <a:solidFill>
                <a:srgbClr val="00B4D5"/>
              </a:solidFill>
              <a:latin typeface="Calibri" pitchFamily="34" charset="0"/>
            </a:endParaRPr>
          </a:p>
        </p:txBody>
      </p:sp>
      <p:sp>
        <p:nvSpPr>
          <p:cNvPr id="14" name="Rectangle 9"/>
          <p:cNvSpPr>
            <a:spLocks noChangeArrowheads="1"/>
          </p:cNvSpPr>
          <p:nvPr/>
        </p:nvSpPr>
        <p:spPr bwMode="auto">
          <a:xfrm>
            <a:off x="2025650" y="1285860"/>
            <a:ext cx="6118250" cy="925508"/>
          </a:xfrm>
          <a:prstGeom prst="rect">
            <a:avLst/>
          </a:prstGeom>
          <a:noFill/>
          <a:ln w="9525">
            <a:solidFill>
              <a:srgbClr val="0083BB"/>
            </a:solidFill>
            <a:miter lim="800000"/>
            <a:headEnd/>
            <a:tailEnd/>
          </a:ln>
        </p:spPr>
        <p:txBody>
          <a:bodyPr anchor="ctr"/>
          <a:lstStyle/>
          <a:p>
            <a:r>
              <a:rPr lang="es-ES" sz="1400" dirty="0" smtClean="0"/>
              <a:t>Se entiende por </a:t>
            </a:r>
            <a:r>
              <a:rPr lang="es-ES" sz="1400" b="1" dirty="0" smtClean="0"/>
              <a:t>documentos públicos administrativos </a:t>
            </a:r>
            <a:r>
              <a:rPr lang="es-ES" sz="1400" dirty="0" smtClean="0"/>
              <a:t>los válidamente emitidos por los órganos de las Administraciones públicas.</a:t>
            </a:r>
            <a:endParaRPr lang="es-ES" altLang="es-ES" sz="1300" dirty="0" smtClean="0"/>
          </a:p>
        </p:txBody>
      </p:sp>
      <p:cxnSp>
        <p:nvCxnSpPr>
          <p:cNvPr id="9" name="8 Conector recto"/>
          <p:cNvCxnSpPr/>
          <p:nvPr/>
        </p:nvCxnSpPr>
        <p:spPr>
          <a:xfrm rot="16200000" flipH="1">
            <a:off x="2675725" y="3961617"/>
            <a:ext cx="1495438" cy="11096"/>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noChangeArrowheads="1"/>
          </p:cNvSpPr>
          <p:nvPr/>
        </p:nvSpPr>
        <p:spPr bwMode="auto">
          <a:xfrm>
            <a:off x="3344872" y="2857496"/>
            <a:ext cx="3870334" cy="36195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300" b="1" dirty="0" smtClean="0"/>
              <a:t>Categorías</a:t>
            </a:r>
            <a:endParaRPr lang="es-ES" sz="1300" b="1" dirty="0"/>
          </a:p>
        </p:txBody>
      </p:sp>
      <p:cxnSp>
        <p:nvCxnSpPr>
          <p:cNvPr id="11" name="10 Conector recto"/>
          <p:cNvCxnSpPr>
            <a:endCxn id="15" idx="1"/>
          </p:cNvCxnSpPr>
          <p:nvPr/>
        </p:nvCxnSpPr>
        <p:spPr>
          <a:xfrm>
            <a:off x="3417897" y="3489321"/>
            <a:ext cx="166688"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5" name="Rectangle 9"/>
          <p:cNvSpPr>
            <a:spLocks noChangeArrowheads="1"/>
          </p:cNvSpPr>
          <p:nvPr/>
        </p:nvSpPr>
        <p:spPr bwMode="auto">
          <a:xfrm>
            <a:off x="3584585" y="3327396"/>
            <a:ext cx="1557332" cy="323850"/>
          </a:xfrm>
          <a:prstGeom prst="rect">
            <a:avLst/>
          </a:prstGeom>
          <a:noFill/>
          <a:ln w="9525">
            <a:solidFill>
              <a:srgbClr val="0083BB"/>
            </a:solidFill>
            <a:miter lim="800000"/>
            <a:headEnd/>
            <a:tailEnd/>
          </a:ln>
        </p:spPr>
        <p:txBody>
          <a:bodyPr anchor="ctr"/>
          <a:lstStyle/>
          <a:p>
            <a:pPr algn="just"/>
            <a:r>
              <a:rPr lang="es-ES" altLang="es-ES" sz="1200" dirty="0" smtClean="0"/>
              <a:t>De decisión</a:t>
            </a:r>
            <a:endParaRPr lang="es-ES" altLang="es-ES" sz="1200" dirty="0"/>
          </a:p>
        </p:txBody>
      </p:sp>
      <p:cxnSp>
        <p:nvCxnSpPr>
          <p:cNvPr id="16" name="15 Conector recto"/>
          <p:cNvCxnSpPr>
            <a:endCxn id="17" idx="1"/>
          </p:cNvCxnSpPr>
          <p:nvPr/>
        </p:nvCxnSpPr>
        <p:spPr>
          <a:xfrm>
            <a:off x="3419484" y="3902059"/>
            <a:ext cx="166688"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7" name="Rectangle 9"/>
          <p:cNvSpPr>
            <a:spLocks noChangeArrowheads="1"/>
          </p:cNvSpPr>
          <p:nvPr/>
        </p:nvSpPr>
        <p:spPr bwMode="auto">
          <a:xfrm>
            <a:off x="3586172" y="3740134"/>
            <a:ext cx="1557332" cy="323850"/>
          </a:xfrm>
          <a:prstGeom prst="rect">
            <a:avLst/>
          </a:prstGeom>
          <a:noFill/>
          <a:ln w="9525">
            <a:solidFill>
              <a:srgbClr val="0083BB"/>
            </a:solidFill>
            <a:miter lim="800000"/>
            <a:headEnd/>
            <a:tailEnd/>
          </a:ln>
        </p:spPr>
        <p:txBody>
          <a:bodyPr anchor="ctr"/>
          <a:lstStyle/>
          <a:p>
            <a:pPr algn="just"/>
            <a:r>
              <a:rPr lang="es-ES" altLang="es-ES" sz="1200" dirty="0" smtClean="0"/>
              <a:t>De transmisión</a:t>
            </a:r>
            <a:endParaRPr lang="es-ES" altLang="es-ES" sz="1200" dirty="0"/>
          </a:p>
        </p:txBody>
      </p:sp>
      <p:cxnSp>
        <p:nvCxnSpPr>
          <p:cNvPr id="18" name="17 Conector recto"/>
          <p:cNvCxnSpPr>
            <a:endCxn id="19" idx="1"/>
          </p:cNvCxnSpPr>
          <p:nvPr/>
        </p:nvCxnSpPr>
        <p:spPr>
          <a:xfrm>
            <a:off x="3428992" y="4297347"/>
            <a:ext cx="166688"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9" name="Rectangle 9"/>
          <p:cNvSpPr>
            <a:spLocks noChangeArrowheads="1"/>
          </p:cNvSpPr>
          <p:nvPr/>
        </p:nvSpPr>
        <p:spPr bwMode="auto">
          <a:xfrm>
            <a:off x="3595680" y="4135422"/>
            <a:ext cx="1557332" cy="323850"/>
          </a:xfrm>
          <a:prstGeom prst="rect">
            <a:avLst/>
          </a:prstGeom>
          <a:noFill/>
          <a:ln w="9525">
            <a:solidFill>
              <a:srgbClr val="0083BB"/>
            </a:solidFill>
            <a:miter lim="800000"/>
            <a:headEnd/>
            <a:tailEnd/>
          </a:ln>
        </p:spPr>
        <p:txBody>
          <a:bodyPr anchor="ctr"/>
          <a:lstStyle/>
          <a:p>
            <a:pPr algn="just"/>
            <a:r>
              <a:rPr lang="es-ES" altLang="es-ES" sz="1200" dirty="0" smtClean="0"/>
              <a:t>De constancia</a:t>
            </a:r>
            <a:endParaRPr lang="es-ES" altLang="es-ES" sz="1200" dirty="0"/>
          </a:p>
        </p:txBody>
      </p:sp>
      <p:sp>
        <p:nvSpPr>
          <p:cNvPr id="20" name="Rectangle 9"/>
          <p:cNvSpPr>
            <a:spLocks noChangeArrowheads="1"/>
          </p:cNvSpPr>
          <p:nvPr/>
        </p:nvSpPr>
        <p:spPr bwMode="auto">
          <a:xfrm>
            <a:off x="3586172" y="4533910"/>
            <a:ext cx="1557332" cy="323850"/>
          </a:xfrm>
          <a:prstGeom prst="rect">
            <a:avLst/>
          </a:prstGeom>
          <a:noFill/>
          <a:ln w="9525">
            <a:solidFill>
              <a:srgbClr val="0083BB"/>
            </a:solidFill>
            <a:miter lim="800000"/>
            <a:headEnd/>
            <a:tailEnd/>
          </a:ln>
        </p:spPr>
        <p:txBody>
          <a:bodyPr anchor="ctr"/>
          <a:lstStyle/>
          <a:p>
            <a:pPr algn="just"/>
            <a:r>
              <a:rPr lang="es-ES" altLang="es-ES" sz="1200" dirty="0" smtClean="0"/>
              <a:t>De juicio</a:t>
            </a:r>
            <a:endParaRPr lang="es-ES" altLang="es-ES" sz="1200" dirty="0"/>
          </a:p>
        </p:txBody>
      </p:sp>
      <p:cxnSp>
        <p:nvCxnSpPr>
          <p:cNvPr id="21" name="20 Conector recto"/>
          <p:cNvCxnSpPr/>
          <p:nvPr/>
        </p:nvCxnSpPr>
        <p:spPr>
          <a:xfrm>
            <a:off x="3428992" y="4713296"/>
            <a:ext cx="166688"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Documentos administrativos</a:t>
            </a:r>
            <a:endParaRPr lang="en-US" altLang="es-ES" sz="3200" dirty="0">
              <a:solidFill>
                <a:srgbClr val="00B4D5"/>
              </a:solidFill>
              <a:latin typeface="Calibri" pitchFamily="34" charset="0"/>
            </a:endParaRPr>
          </a:p>
        </p:txBody>
      </p:sp>
      <p:sp>
        <p:nvSpPr>
          <p:cNvPr id="7" name="Rectangle 9"/>
          <p:cNvSpPr>
            <a:spLocks noChangeArrowheads="1"/>
          </p:cNvSpPr>
          <p:nvPr/>
        </p:nvSpPr>
        <p:spPr bwMode="auto">
          <a:xfrm>
            <a:off x="1857357" y="1571612"/>
            <a:ext cx="3213352" cy="36195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300" b="1" dirty="0" smtClean="0"/>
              <a:t>Documentos de decisión</a:t>
            </a:r>
            <a:endParaRPr lang="es-ES" sz="1300" b="1" dirty="0"/>
          </a:p>
        </p:txBody>
      </p:sp>
      <p:sp>
        <p:nvSpPr>
          <p:cNvPr id="8" name="Rectangle 9"/>
          <p:cNvSpPr>
            <a:spLocks noChangeArrowheads="1"/>
          </p:cNvSpPr>
          <p:nvPr/>
        </p:nvSpPr>
        <p:spPr bwMode="auto">
          <a:xfrm>
            <a:off x="1857356" y="1928802"/>
            <a:ext cx="3211497" cy="571504"/>
          </a:xfrm>
          <a:prstGeom prst="rect">
            <a:avLst/>
          </a:prstGeom>
          <a:noFill/>
          <a:ln w="9525">
            <a:solidFill>
              <a:srgbClr val="0083BB"/>
            </a:solidFill>
            <a:miter lim="800000"/>
            <a:headEnd/>
            <a:tailEnd/>
          </a:ln>
        </p:spPr>
        <p:txBody>
          <a:bodyPr anchor="ctr"/>
          <a:lstStyle/>
          <a:p>
            <a:r>
              <a:rPr lang="es-ES" sz="1200" dirty="0" smtClean="0"/>
              <a:t>Acuerdo</a:t>
            </a:r>
            <a:endParaRPr lang="es-ES" altLang="es-ES" sz="1200" dirty="0"/>
          </a:p>
        </p:txBody>
      </p:sp>
      <p:sp>
        <p:nvSpPr>
          <p:cNvPr id="9" name="Rectangle 9"/>
          <p:cNvSpPr>
            <a:spLocks noChangeArrowheads="1"/>
          </p:cNvSpPr>
          <p:nvPr/>
        </p:nvSpPr>
        <p:spPr bwMode="auto">
          <a:xfrm>
            <a:off x="1860569" y="2500306"/>
            <a:ext cx="3211497" cy="500066"/>
          </a:xfrm>
          <a:prstGeom prst="rect">
            <a:avLst/>
          </a:prstGeom>
          <a:noFill/>
          <a:ln w="9525">
            <a:solidFill>
              <a:srgbClr val="0083BB"/>
            </a:solidFill>
            <a:miter lim="800000"/>
            <a:headEnd/>
            <a:tailEnd/>
          </a:ln>
        </p:spPr>
        <p:txBody>
          <a:bodyPr anchor="ctr"/>
          <a:lstStyle/>
          <a:p>
            <a:r>
              <a:rPr lang="es-ES" sz="1200" dirty="0" smtClean="0"/>
              <a:t>Resolución</a:t>
            </a:r>
            <a:endParaRPr lang="es-ES" altLang="es-ES" sz="1200" dirty="0"/>
          </a:p>
        </p:txBody>
      </p:sp>
      <p:sp>
        <p:nvSpPr>
          <p:cNvPr id="10" name="Rectangle 9"/>
          <p:cNvSpPr>
            <a:spLocks noChangeArrowheads="1"/>
          </p:cNvSpPr>
          <p:nvPr/>
        </p:nvSpPr>
        <p:spPr bwMode="auto">
          <a:xfrm>
            <a:off x="1857357" y="3857628"/>
            <a:ext cx="3213352" cy="36195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300" b="1" dirty="0" smtClean="0"/>
              <a:t>Documentos de transmisión</a:t>
            </a:r>
            <a:endParaRPr lang="es-ES" sz="1300" b="1" dirty="0"/>
          </a:p>
        </p:txBody>
      </p:sp>
      <p:sp>
        <p:nvSpPr>
          <p:cNvPr id="11" name="Rectangle 9"/>
          <p:cNvSpPr>
            <a:spLocks noChangeArrowheads="1"/>
          </p:cNvSpPr>
          <p:nvPr/>
        </p:nvSpPr>
        <p:spPr bwMode="auto">
          <a:xfrm>
            <a:off x="1857356" y="4214818"/>
            <a:ext cx="3211497" cy="571504"/>
          </a:xfrm>
          <a:prstGeom prst="rect">
            <a:avLst/>
          </a:prstGeom>
          <a:noFill/>
          <a:ln w="9525">
            <a:solidFill>
              <a:srgbClr val="0083BB"/>
            </a:solidFill>
            <a:miter lim="800000"/>
            <a:headEnd/>
            <a:tailEnd/>
          </a:ln>
        </p:spPr>
        <p:txBody>
          <a:bodyPr anchor="ctr"/>
          <a:lstStyle/>
          <a:p>
            <a:r>
              <a:rPr lang="es-ES" sz="1200" dirty="0" smtClean="0"/>
              <a:t>Notificación</a:t>
            </a:r>
            <a:endParaRPr lang="es-ES" altLang="es-ES" sz="1200" dirty="0"/>
          </a:p>
        </p:txBody>
      </p:sp>
      <p:sp>
        <p:nvSpPr>
          <p:cNvPr id="15" name="Rectangle 9"/>
          <p:cNvSpPr>
            <a:spLocks noChangeArrowheads="1"/>
          </p:cNvSpPr>
          <p:nvPr/>
        </p:nvSpPr>
        <p:spPr bwMode="auto">
          <a:xfrm>
            <a:off x="1860569" y="4786322"/>
            <a:ext cx="3211497" cy="500066"/>
          </a:xfrm>
          <a:prstGeom prst="rect">
            <a:avLst/>
          </a:prstGeom>
          <a:noFill/>
          <a:ln w="9525">
            <a:solidFill>
              <a:srgbClr val="0083BB"/>
            </a:solidFill>
            <a:miter lim="800000"/>
            <a:headEnd/>
            <a:tailEnd/>
          </a:ln>
        </p:spPr>
        <p:txBody>
          <a:bodyPr anchor="ctr"/>
          <a:lstStyle/>
          <a:p>
            <a:r>
              <a:rPr lang="es-ES" sz="1200" dirty="0" smtClean="0"/>
              <a:t>Publicación</a:t>
            </a:r>
            <a:endParaRPr lang="es-ES" altLang="es-ES" sz="1200" dirty="0"/>
          </a:p>
        </p:txBody>
      </p:sp>
      <p:sp>
        <p:nvSpPr>
          <p:cNvPr id="16" name="Rectangle 9"/>
          <p:cNvSpPr>
            <a:spLocks noChangeArrowheads="1"/>
          </p:cNvSpPr>
          <p:nvPr/>
        </p:nvSpPr>
        <p:spPr bwMode="auto">
          <a:xfrm>
            <a:off x="1857356" y="5286388"/>
            <a:ext cx="3211497" cy="500066"/>
          </a:xfrm>
          <a:prstGeom prst="rect">
            <a:avLst/>
          </a:prstGeom>
          <a:noFill/>
          <a:ln w="9525">
            <a:solidFill>
              <a:srgbClr val="0083BB"/>
            </a:solidFill>
            <a:miter lim="800000"/>
            <a:headEnd/>
            <a:tailEnd/>
          </a:ln>
        </p:spPr>
        <p:txBody>
          <a:bodyPr anchor="ctr"/>
          <a:lstStyle/>
          <a:p>
            <a:r>
              <a:rPr lang="es-ES" sz="1200" dirty="0" smtClean="0"/>
              <a:t>Comunicación</a:t>
            </a:r>
            <a:endParaRPr lang="es-ES" altLang="es-ES" sz="1200" dirty="0"/>
          </a:p>
        </p:txBody>
      </p:sp>
      <p:sp>
        <p:nvSpPr>
          <p:cNvPr id="17" name="Rectangle 9"/>
          <p:cNvSpPr>
            <a:spLocks noChangeArrowheads="1"/>
          </p:cNvSpPr>
          <p:nvPr/>
        </p:nvSpPr>
        <p:spPr bwMode="auto">
          <a:xfrm>
            <a:off x="5286381" y="1571612"/>
            <a:ext cx="3213352" cy="36195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300" b="1" dirty="0" smtClean="0"/>
              <a:t>Documentos de constancia</a:t>
            </a:r>
            <a:endParaRPr lang="es-ES" sz="1300" b="1" dirty="0"/>
          </a:p>
        </p:txBody>
      </p:sp>
      <p:sp>
        <p:nvSpPr>
          <p:cNvPr id="18" name="Rectangle 9"/>
          <p:cNvSpPr>
            <a:spLocks noChangeArrowheads="1"/>
          </p:cNvSpPr>
          <p:nvPr/>
        </p:nvSpPr>
        <p:spPr bwMode="auto">
          <a:xfrm>
            <a:off x="5286380" y="1928802"/>
            <a:ext cx="3211497" cy="571504"/>
          </a:xfrm>
          <a:prstGeom prst="rect">
            <a:avLst/>
          </a:prstGeom>
          <a:noFill/>
          <a:ln w="9525">
            <a:solidFill>
              <a:srgbClr val="0083BB"/>
            </a:solidFill>
            <a:miter lim="800000"/>
            <a:headEnd/>
            <a:tailEnd/>
          </a:ln>
        </p:spPr>
        <p:txBody>
          <a:bodyPr anchor="ctr"/>
          <a:lstStyle/>
          <a:p>
            <a:r>
              <a:rPr lang="es-ES" sz="1200" dirty="0" smtClean="0"/>
              <a:t>Acta</a:t>
            </a:r>
            <a:endParaRPr lang="es-ES" altLang="es-ES" sz="1200" dirty="0"/>
          </a:p>
        </p:txBody>
      </p:sp>
      <p:sp>
        <p:nvSpPr>
          <p:cNvPr id="19" name="Rectangle 9"/>
          <p:cNvSpPr>
            <a:spLocks noChangeArrowheads="1"/>
          </p:cNvSpPr>
          <p:nvPr/>
        </p:nvSpPr>
        <p:spPr bwMode="auto">
          <a:xfrm>
            <a:off x="5289593" y="2500306"/>
            <a:ext cx="3211497" cy="500066"/>
          </a:xfrm>
          <a:prstGeom prst="rect">
            <a:avLst/>
          </a:prstGeom>
          <a:noFill/>
          <a:ln w="9525">
            <a:solidFill>
              <a:srgbClr val="0083BB"/>
            </a:solidFill>
            <a:miter lim="800000"/>
            <a:headEnd/>
            <a:tailEnd/>
          </a:ln>
        </p:spPr>
        <p:txBody>
          <a:bodyPr anchor="ctr"/>
          <a:lstStyle/>
          <a:p>
            <a:r>
              <a:rPr lang="es-ES" sz="1200" dirty="0" smtClean="0"/>
              <a:t>Certificado</a:t>
            </a:r>
            <a:endParaRPr lang="es-ES" altLang="es-ES" sz="1200" dirty="0"/>
          </a:p>
        </p:txBody>
      </p:sp>
      <p:sp>
        <p:nvSpPr>
          <p:cNvPr id="20" name="Rectangle 9"/>
          <p:cNvSpPr>
            <a:spLocks noChangeArrowheads="1"/>
          </p:cNvSpPr>
          <p:nvPr/>
        </p:nvSpPr>
        <p:spPr bwMode="auto">
          <a:xfrm>
            <a:off x="5286381" y="3857628"/>
            <a:ext cx="3213352" cy="36195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300" b="1" dirty="0" smtClean="0"/>
              <a:t>Documentos de juicio</a:t>
            </a:r>
            <a:endParaRPr lang="es-ES" sz="1300" b="1" dirty="0"/>
          </a:p>
        </p:txBody>
      </p:sp>
      <p:sp>
        <p:nvSpPr>
          <p:cNvPr id="21" name="Rectangle 9"/>
          <p:cNvSpPr>
            <a:spLocks noChangeArrowheads="1"/>
          </p:cNvSpPr>
          <p:nvPr/>
        </p:nvSpPr>
        <p:spPr bwMode="auto">
          <a:xfrm>
            <a:off x="5286380" y="4214818"/>
            <a:ext cx="3211497" cy="571504"/>
          </a:xfrm>
          <a:prstGeom prst="rect">
            <a:avLst/>
          </a:prstGeom>
          <a:noFill/>
          <a:ln w="9525">
            <a:solidFill>
              <a:srgbClr val="0083BB"/>
            </a:solidFill>
            <a:miter lim="800000"/>
            <a:headEnd/>
            <a:tailEnd/>
          </a:ln>
        </p:spPr>
        <p:txBody>
          <a:bodyPr anchor="ctr"/>
          <a:lstStyle/>
          <a:p>
            <a:r>
              <a:rPr lang="es-ES" sz="1200" dirty="0" smtClean="0"/>
              <a:t>Informes</a:t>
            </a:r>
            <a:endParaRPr lang="es-ES" altLang="es-ES" sz="1200" dirty="0"/>
          </a:p>
        </p:txBody>
      </p:sp>
      <p:sp>
        <p:nvSpPr>
          <p:cNvPr id="24" name="Rectangle 9"/>
          <p:cNvSpPr>
            <a:spLocks noChangeArrowheads="1"/>
          </p:cNvSpPr>
          <p:nvPr/>
        </p:nvSpPr>
        <p:spPr bwMode="auto">
          <a:xfrm>
            <a:off x="5286380" y="3000372"/>
            <a:ext cx="3211497" cy="500066"/>
          </a:xfrm>
          <a:prstGeom prst="rect">
            <a:avLst/>
          </a:prstGeom>
          <a:noFill/>
          <a:ln w="9525">
            <a:solidFill>
              <a:srgbClr val="0083BB"/>
            </a:solidFill>
            <a:miter lim="800000"/>
            <a:headEnd/>
            <a:tailEnd/>
          </a:ln>
        </p:spPr>
        <p:txBody>
          <a:bodyPr anchor="ctr"/>
          <a:lstStyle/>
          <a:p>
            <a:r>
              <a:rPr lang="es-ES" sz="1200" dirty="0" smtClean="0"/>
              <a:t>Certificado de actos presuntos</a:t>
            </a:r>
            <a:endParaRPr lang="es-ES" altLang="es-ES" sz="1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Presentación de documentos</a:t>
            </a:r>
            <a:endParaRPr lang="en-US" altLang="es-ES" sz="3200" dirty="0">
              <a:solidFill>
                <a:srgbClr val="00B4D5"/>
              </a:solidFill>
              <a:latin typeface="Calibri" pitchFamily="34" charset="0"/>
            </a:endParaRPr>
          </a:p>
        </p:txBody>
      </p:sp>
      <p:graphicFrame>
        <p:nvGraphicFramePr>
          <p:cNvPr id="7" name="6 Diagrama"/>
          <p:cNvGraphicFramePr/>
          <p:nvPr>
            <p:extLst>
              <p:ext uri="{D42A27DB-BD31-4B8C-83A1-F6EECF244321}">
                <p14:modId xmlns:p14="http://schemas.microsoft.com/office/powerpoint/2010/main" val="1145184013"/>
              </p:ext>
            </p:extLst>
          </p:nvPr>
        </p:nvGraphicFramePr>
        <p:xfrm>
          <a:off x="2000232" y="15795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Presentación de documentos</a:t>
            </a:r>
            <a:endParaRPr lang="en-US" altLang="es-ES" sz="3200" dirty="0">
              <a:solidFill>
                <a:srgbClr val="00B4D5"/>
              </a:solidFill>
              <a:latin typeface="Calibri" pitchFamily="34" charset="0"/>
            </a:endParaRPr>
          </a:p>
        </p:txBody>
      </p:sp>
      <p:sp>
        <p:nvSpPr>
          <p:cNvPr id="7" name="Rectangle 9"/>
          <p:cNvSpPr>
            <a:spLocks noChangeArrowheads="1"/>
          </p:cNvSpPr>
          <p:nvPr/>
        </p:nvSpPr>
        <p:spPr bwMode="auto">
          <a:xfrm>
            <a:off x="2000270" y="1285860"/>
            <a:ext cx="6147178" cy="504826"/>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1400" b="1" dirty="0" smtClean="0"/>
              <a:t>Derechos y deberes de los ciudadanos ante la Administración</a:t>
            </a:r>
            <a:endParaRPr lang="es-ES" sz="1300" b="1" dirty="0"/>
          </a:p>
        </p:txBody>
      </p:sp>
      <p:sp>
        <p:nvSpPr>
          <p:cNvPr id="8" name="Rectangle 9"/>
          <p:cNvSpPr>
            <a:spLocks noChangeArrowheads="1"/>
          </p:cNvSpPr>
          <p:nvPr/>
        </p:nvSpPr>
        <p:spPr bwMode="auto">
          <a:xfrm>
            <a:off x="2000270" y="1785926"/>
            <a:ext cx="3071796" cy="500066"/>
          </a:xfrm>
          <a:prstGeom prst="rect">
            <a:avLst/>
          </a:prstGeom>
          <a:noFill/>
          <a:ln w="9525">
            <a:solidFill>
              <a:srgbClr val="0083BB"/>
            </a:solidFill>
            <a:miter lim="800000"/>
            <a:headEnd/>
            <a:tailEnd/>
          </a:ln>
        </p:spPr>
        <p:txBody>
          <a:bodyPr anchor="ctr"/>
          <a:lstStyle/>
          <a:p>
            <a:pPr algn="ctr"/>
            <a:endParaRPr lang="es-ES" sz="1200" b="1" dirty="0" smtClean="0"/>
          </a:p>
          <a:p>
            <a:pPr algn="ctr"/>
            <a:r>
              <a:rPr lang="es-ES" sz="1200" b="1" dirty="0" smtClean="0"/>
              <a:t>Derechos:</a:t>
            </a:r>
          </a:p>
          <a:p>
            <a:pPr algn="ctr"/>
            <a:endParaRPr lang="es-ES" sz="1200" b="1" dirty="0" smtClean="0"/>
          </a:p>
        </p:txBody>
      </p:sp>
      <p:sp>
        <p:nvSpPr>
          <p:cNvPr id="9" name="Rectangle 9"/>
          <p:cNvSpPr>
            <a:spLocks noChangeArrowheads="1"/>
          </p:cNvSpPr>
          <p:nvPr/>
        </p:nvSpPr>
        <p:spPr bwMode="auto">
          <a:xfrm>
            <a:off x="5072104" y="1785926"/>
            <a:ext cx="3071796" cy="500066"/>
          </a:xfrm>
          <a:prstGeom prst="rect">
            <a:avLst/>
          </a:prstGeom>
          <a:noFill/>
          <a:ln w="9525">
            <a:solidFill>
              <a:srgbClr val="0083BB"/>
            </a:solidFill>
            <a:miter lim="800000"/>
            <a:headEnd/>
            <a:tailEnd/>
          </a:ln>
        </p:spPr>
        <p:txBody>
          <a:bodyPr anchor="ctr"/>
          <a:lstStyle/>
          <a:p>
            <a:pPr algn="ctr"/>
            <a:endParaRPr lang="es-ES" sz="1200" b="1" dirty="0" smtClean="0"/>
          </a:p>
          <a:p>
            <a:pPr algn="ctr"/>
            <a:r>
              <a:rPr lang="es-ES" sz="1200" b="1" dirty="0" smtClean="0"/>
              <a:t>Deberes: </a:t>
            </a:r>
          </a:p>
          <a:p>
            <a:pPr algn="ctr"/>
            <a:endParaRPr lang="es-ES" sz="1200" b="1" dirty="0" smtClean="0"/>
          </a:p>
        </p:txBody>
      </p:sp>
      <p:sp>
        <p:nvSpPr>
          <p:cNvPr id="10" name="Rectangle 9"/>
          <p:cNvSpPr>
            <a:spLocks noChangeArrowheads="1"/>
          </p:cNvSpPr>
          <p:nvPr/>
        </p:nvSpPr>
        <p:spPr bwMode="auto">
          <a:xfrm>
            <a:off x="2000232" y="2285992"/>
            <a:ext cx="3071796" cy="3857652"/>
          </a:xfrm>
          <a:prstGeom prst="rect">
            <a:avLst/>
          </a:prstGeom>
          <a:noFill/>
          <a:ln w="9525">
            <a:solidFill>
              <a:srgbClr val="0083BB"/>
            </a:solidFill>
            <a:miter lim="800000"/>
            <a:headEnd/>
            <a:tailEnd/>
          </a:ln>
        </p:spPr>
        <p:txBody>
          <a:bodyPr anchor="ctr"/>
          <a:lstStyle/>
          <a:p>
            <a:pPr algn="just"/>
            <a:r>
              <a:rPr lang="es-ES" sz="1100" dirty="0" smtClean="0"/>
              <a:t>a) A comunicarse con las Administraciones públicas a través de un punto de acceso general electrónico de la Administración. </a:t>
            </a:r>
          </a:p>
          <a:p>
            <a:pPr algn="just"/>
            <a:r>
              <a:rPr lang="es-ES" sz="1100" dirty="0" smtClean="0"/>
              <a:t>b) A ser asistidos en el uso de medios electrónicos en sus relaciones con las Administraciones públicas. </a:t>
            </a:r>
          </a:p>
          <a:p>
            <a:pPr algn="just"/>
            <a:r>
              <a:rPr lang="es-ES" sz="1100" dirty="0" smtClean="0"/>
              <a:t>c) A utilizar las lenguas oficiales en el territorio de su comunidad autónoma. </a:t>
            </a:r>
          </a:p>
          <a:p>
            <a:pPr algn="just"/>
            <a:r>
              <a:rPr lang="es-ES" sz="1100" dirty="0" smtClean="0"/>
              <a:t>d) Al acceso a la información pública, archivos y registros. </a:t>
            </a:r>
          </a:p>
          <a:p>
            <a:pPr algn="just"/>
            <a:r>
              <a:rPr lang="es-ES" sz="1100" dirty="0" smtClean="0"/>
              <a:t>e) A ser tratados con respeto y deferencia por las autoridades y empleados públicos. </a:t>
            </a:r>
          </a:p>
          <a:p>
            <a:pPr algn="just"/>
            <a:r>
              <a:rPr lang="es-ES" sz="1100" dirty="0" smtClean="0"/>
              <a:t>f) A exigir las responsabilidades de las Administraciones públicas y autoridades cuando así corresponda legalmente. </a:t>
            </a:r>
          </a:p>
          <a:p>
            <a:pPr algn="just"/>
            <a:r>
              <a:rPr lang="es-ES" sz="1100" dirty="0" smtClean="0"/>
              <a:t>g) A la obtención y utilización de los medios de identificación y firma electrónica. </a:t>
            </a:r>
          </a:p>
          <a:p>
            <a:pPr algn="just"/>
            <a:r>
              <a:rPr lang="es-ES" sz="1100" dirty="0" smtClean="0"/>
              <a:t>h) A la protección de datos de carácter personal. </a:t>
            </a:r>
          </a:p>
          <a:p>
            <a:pPr algn="just"/>
            <a:r>
              <a:rPr lang="es-ES" sz="1100" dirty="0" smtClean="0"/>
              <a:t>i) Cualesquiera otros que les reconozcan la Constitución y las leyes.</a:t>
            </a:r>
          </a:p>
        </p:txBody>
      </p:sp>
      <p:sp>
        <p:nvSpPr>
          <p:cNvPr id="11" name="Rectangle 9"/>
          <p:cNvSpPr>
            <a:spLocks noChangeArrowheads="1"/>
          </p:cNvSpPr>
          <p:nvPr/>
        </p:nvSpPr>
        <p:spPr bwMode="auto">
          <a:xfrm>
            <a:off x="5072066" y="2285992"/>
            <a:ext cx="3071796" cy="3857652"/>
          </a:xfrm>
          <a:prstGeom prst="rect">
            <a:avLst/>
          </a:prstGeom>
          <a:noFill/>
          <a:ln w="9525">
            <a:solidFill>
              <a:srgbClr val="0083BB"/>
            </a:solidFill>
            <a:miter lim="800000"/>
            <a:headEnd/>
            <a:tailEnd/>
          </a:ln>
        </p:spPr>
        <p:txBody>
          <a:bodyPr anchor="ctr"/>
          <a:lstStyle/>
          <a:p>
            <a:pPr algn="just"/>
            <a:r>
              <a:rPr lang="es-ES" sz="1100" b="1" dirty="0" smtClean="0"/>
              <a:t>–</a:t>
            </a:r>
            <a:r>
              <a:rPr lang="es-ES" sz="1100" dirty="0" smtClean="0"/>
              <a:t> </a:t>
            </a:r>
            <a:r>
              <a:rPr lang="es-ES" sz="1100" b="1" dirty="0" smtClean="0"/>
              <a:t>Colaboración con la Administración: </a:t>
            </a:r>
            <a:r>
              <a:rPr lang="es-ES" sz="1100" dirty="0" smtClean="0"/>
              <a:t>las personas colaborarán con la Administración en los términos previstos en la ley y facilitarán a la Administración los informes, inspecciones y otros actos de investigación que requieran para el ejercicio de sus competencias. </a:t>
            </a:r>
          </a:p>
          <a:p>
            <a:pPr algn="just"/>
            <a:endParaRPr lang="es-ES" sz="1100" dirty="0" smtClean="0"/>
          </a:p>
          <a:p>
            <a:pPr algn="just"/>
            <a:r>
              <a:rPr lang="es-ES" sz="1100" b="1" dirty="0" smtClean="0"/>
              <a:t>– Comparecencia ante las oficinas públicas: </a:t>
            </a:r>
            <a:r>
              <a:rPr lang="es-ES" sz="1100" dirty="0" smtClean="0"/>
              <a:t>la comparecencia de las personas ante las oficinas públicas, ya sea presencialmente o por medios electrónicos, solo será obligatoria cuando así esté previsto en una norma con rango de ley. En la citación para comparecer deberá constar expresamente el lugar, fecha, hora, los medios disponibles y objeto de la comparecencia, así como los efectos de no atenderla.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Archivo y registros públicos</a:t>
            </a:r>
            <a:endParaRPr lang="en-US" altLang="es-ES" sz="3200" dirty="0">
              <a:solidFill>
                <a:srgbClr val="00B4D5"/>
              </a:solidFill>
              <a:latin typeface="Calibri" pitchFamily="34" charset="0"/>
            </a:endParaRPr>
          </a:p>
        </p:txBody>
      </p:sp>
      <p:sp>
        <p:nvSpPr>
          <p:cNvPr id="14" name="Rectangle 9"/>
          <p:cNvSpPr>
            <a:spLocks noChangeArrowheads="1"/>
          </p:cNvSpPr>
          <p:nvPr/>
        </p:nvSpPr>
        <p:spPr bwMode="auto">
          <a:xfrm>
            <a:off x="2025650" y="1285860"/>
            <a:ext cx="6118250" cy="925508"/>
          </a:xfrm>
          <a:prstGeom prst="rect">
            <a:avLst/>
          </a:prstGeom>
          <a:noFill/>
          <a:ln w="9525">
            <a:solidFill>
              <a:srgbClr val="0083BB"/>
            </a:solidFill>
            <a:miter lim="800000"/>
            <a:headEnd/>
            <a:tailEnd/>
          </a:ln>
        </p:spPr>
        <p:txBody>
          <a:bodyPr anchor="ctr"/>
          <a:lstStyle/>
          <a:p>
            <a:pPr algn="just"/>
            <a:r>
              <a:rPr lang="es-ES" sz="1400" dirty="0" smtClean="0"/>
              <a:t>Los contenidos o documentos, cualquiera que sea su formato o soporte, elaborados o adquiridos por la Administración en el ejercicio de sus funciones </a:t>
            </a:r>
            <a:r>
              <a:rPr lang="es-ES" sz="1400" b="1" dirty="0" smtClean="0"/>
              <a:t>son información pública.</a:t>
            </a:r>
            <a:endParaRPr lang="es-ES" altLang="es-ES" sz="1300" dirty="0"/>
          </a:p>
        </p:txBody>
      </p:sp>
      <p:cxnSp>
        <p:nvCxnSpPr>
          <p:cNvPr id="7" name="6 Conector recto"/>
          <p:cNvCxnSpPr/>
          <p:nvPr/>
        </p:nvCxnSpPr>
        <p:spPr>
          <a:xfrm rot="16200000" flipH="1">
            <a:off x="2497130" y="4316428"/>
            <a:ext cx="1852628" cy="11096"/>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8" name="Rectangle 9"/>
          <p:cNvSpPr>
            <a:spLocks noChangeArrowheads="1"/>
          </p:cNvSpPr>
          <p:nvPr/>
        </p:nvSpPr>
        <p:spPr bwMode="auto">
          <a:xfrm>
            <a:off x="2071670" y="2819398"/>
            <a:ext cx="6000792" cy="576264"/>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1400" dirty="0" smtClean="0"/>
              <a:t>Los documentos que los interesados dirijan a los órganos de las Administraciones públicas podrán presentarse: </a:t>
            </a:r>
            <a:endParaRPr lang="es-ES" sz="1300" b="1" dirty="0"/>
          </a:p>
        </p:txBody>
      </p:sp>
      <p:cxnSp>
        <p:nvCxnSpPr>
          <p:cNvPr id="9" name="8 Conector recto"/>
          <p:cNvCxnSpPr>
            <a:endCxn id="10" idx="1"/>
          </p:cNvCxnSpPr>
          <p:nvPr/>
        </p:nvCxnSpPr>
        <p:spPr>
          <a:xfrm>
            <a:off x="3417897" y="3665537"/>
            <a:ext cx="166687"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noChangeArrowheads="1"/>
          </p:cNvSpPr>
          <p:nvPr/>
        </p:nvSpPr>
        <p:spPr bwMode="auto">
          <a:xfrm>
            <a:off x="3584584" y="3503612"/>
            <a:ext cx="4476783" cy="323850"/>
          </a:xfrm>
          <a:prstGeom prst="rect">
            <a:avLst/>
          </a:prstGeom>
          <a:noFill/>
          <a:ln w="9525">
            <a:solidFill>
              <a:srgbClr val="0083BB"/>
            </a:solidFill>
            <a:miter lim="800000"/>
            <a:headEnd/>
            <a:tailEnd/>
          </a:ln>
        </p:spPr>
        <p:txBody>
          <a:bodyPr anchor="ctr"/>
          <a:lstStyle/>
          <a:p>
            <a:r>
              <a:rPr lang="es-ES" sz="1000" b="1" dirty="0" smtClean="0"/>
              <a:t>Registro electrónico de la Administración </a:t>
            </a:r>
            <a:r>
              <a:rPr lang="es-ES" sz="1000" dirty="0" smtClean="0"/>
              <a:t>u organismo al que se dirijan.</a:t>
            </a:r>
            <a:endParaRPr lang="es-ES" altLang="es-ES" sz="1000" dirty="0"/>
          </a:p>
        </p:txBody>
      </p:sp>
      <p:cxnSp>
        <p:nvCxnSpPr>
          <p:cNvPr id="11" name="10 Conector recto"/>
          <p:cNvCxnSpPr>
            <a:endCxn id="15" idx="1"/>
          </p:cNvCxnSpPr>
          <p:nvPr/>
        </p:nvCxnSpPr>
        <p:spPr>
          <a:xfrm>
            <a:off x="3419484" y="4078275"/>
            <a:ext cx="166687"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5" name="Rectangle 9"/>
          <p:cNvSpPr>
            <a:spLocks noChangeArrowheads="1"/>
          </p:cNvSpPr>
          <p:nvPr/>
        </p:nvSpPr>
        <p:spPr bwMode="auto">
          <a:xfrm>
            <a:off x="3586171" y="3916350"/>
            <a:ext cx="4476783" cy="323850"/>
          </a:xfrm>
          <a:prstGeom prst="rect">
            <a:avLst/>
          </a:prstGeom>
          <a:noFill/>
          <a:ln w="9525">
            <a:solidFill>
              <a:srgbClr val="0083BB"/>
            </a:solidFill>
            <a:miter lim="800000"/>
            <a:headEnd/>
            <a:tailEnd/>
          </a:ln>
        </p:spPr>
        <p:txBody>
          <a:bodyPr anchor="ctr"/>
          <a:lstStyle/>
          <a:p>
            <a:pPr algn="just"/>
            <a:r>
              <a:rPr lang="es-ES" altLang="es-ES" sz="1000" b="1" dirty="0" smtClean="0"/>
              <a:t>Oficinas de Correos.</a:t>
            </a:r>
            <a:endParaRPr lang="es-ES" altLang="es-ES" sz="1000" b="1" dirty="0"/>
          </a:p>
        </p:txBody>
      </p:sp>
      <p:cxnSp>
        <p:nvCxnSpPr>
          <p:cNvPr id="16" name="15 Conector recto"/>
          <p:cNvCxnSpPr>
            <a:endCxn id="17" idx="1"/>
          </p:cNvCxnSpPr>
          <p:nvPr/>
        </p:nvCxnSpPr>
        <p:spPr>
          <a:xfrm>
            <a:off x="3428992" y="4473563"/>
            <a:ext cx="166687"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
        <p:nvSpPr>
          <p:cNvPr id="17" name="Rectangle 9"/>
          <p:cNvSpPr>
            <a:spLocks noChangeArrowheads="1"/>
          </p:cNvSpPr>
          <p:nvPr/>
        </p:nvSpPr>
        <p:spPr bwMode="auto">
          <a:xfrm>
            <a:off x="3595679" y="4311638"/>
            <a:ext cx="4476783" cy="323850"/>
          </a:xfrm>
          <a:prstGeom prst="rect">
            <a:avLst/>
          </a:prstGeom>
          <a:noFill/>
          <a:ln w="9525">
            <a:solidFill>
              <a:srgbClr val="0083BB"/>
            </a:solidFill>
            <a:miter lim="800000"/>
            <a:headEnd/>
            <a:tailEnd/>
          </a:ln>
        </p:spPr>
        <p:txBody>
          <a:bodyPr anchor="ctr"/>
          <a:lstStyle/>
          <a:p>
            <a:r>
              <a:rPr lang="es-ES" sz="1000" b="1" dirty="0" smtClean="0"/>
              <a:t>Representaciones diplomáticas u consulares </a:t>
            </a:r>
            <a:r>
              <a:rPr lang="es-ES" sz="1000" dirty="0" smtClean="0"/>
              <a:t>de España en el extranjero.</a:t>
            </a:r>
            <a:endParaRPr lang="es-ES" altLang="es-ES" sz="1000" dirty="0"/>
          </a:p>
        </p:txBody>
      </p:sp>
      <p:sp>
        <p:nvSpPr>
          <p:cNvPr id="21" name="Rectangle 9"/>
          <p:cNvSpPr>
            <a:spLocks noChangeArrowheads="1"/>
          </p:cNvSpPr>
          <p:nvPr/>
        </p:nvSpPr>
        <p:spPr bwMode="auto">
          <a:xfrm>
            <a:off x="3586171" y="4710126"/>
            <a:ext cx="4476783" cy="323850"/>
          </a:xfrm>
          <a:prstGeom prst="rect">
            <a:avLst/>
          </a:prstGeom>
          <a:noFill/>
          <a:ln w="9525">
            <a:solidFill>
              <a:srgbClr val="0083BB"/>
            </a:solidFill>
            <a:miter lim="800000"/>
            <a:headEnd/>
            <a:tailEnd/>
          </a:ln>
        </p:spPr>
        <p:txBody>
          <a:bodyPr anchor="ctr"/>
          <a:lstStyle/>
          <a:p>
            <a:r>
              <a:rPr lang="es-ES" sz="1000" b="1" dirty="0" smtClean="0"/>
              <a:t>Oficinas de asistencia </a:t>
            </a:r>
            <a:r>
              <a:rPr lang="es-ES" sz="1000" dirty="0" smtClean="0"/>
              <a:t>en materia de registros.</a:t>
            </a:r>
            <a:endParaRPr lang="es-ES" altLang="es-ES" sz="1000" dirty="0"/>
          </a:p>
        </p:txBody>
      </p:sp>
      <p:sp>
        <p:nvSpPr>
          <p:cNvPr id="22" name="Rectangle 9"/>
          <p:cNvSpPr>
            <a:spLocks noChangeArrowheads="1"/>
          </p:cNvSpPr>
          <p:nvPr/>
        </p:nvSpPr>
        <p:spPr bwMode="auto">
          <a:xfrm>
            <a:off x="3586171" y="5105414"/>
            <a:ext cx="4476783" cy="323850"/>
          </a:xfrm>
          <a:prstGeom prst="rect">
            <a:avLst/>
          </a:prstGeom>
          <a:noFill/>
          <a:ln w="9525">
            <a:solidFill>
              <a:srgbClr val="0083BB"/>
            </a:solidFill>
            <a:miter lim="800000"/>
            <a:headEnd/>
            <a:tailEnd/>
          </a:ln>
        </p:spPr>
        <p:txBody>
          <a:bodyPr anchor="ctr"/>
          <a:lstStyle/>
          <a:p>
            <a:pPr algn="just"/>
            <a:r>
              <a:rPr lang="es-ES" altLang="es-ES" sz="1000" dirty="0" smtClean="0"/>
              <a:t>Cualquier otro lugar que establezcan las disposiciones vigentes.</a:t>
            </a:r>
            <a:endParaRPr lang="es-ES" altLang="es-ES" sz="1000" dirty="0"/>
          </a:p>
        </p:txBody>
      </p:sp>
      <p:cxnSp>
        <p:nvCxnSpPr>
          <p:cNvPr id="26" name="25 Conector recto"/>
          <p:cNvCxnSpPr/>
          <p:nvPr/>
        </p:nvCxnSpPr>
        <p:spPr>
          <a:xfrm>
            <a:off x="3405181" y="4889512"/>
            <a:ext cx="166687"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3428992" y="5246702"/>
            <a:ext cx="166687" cy="1588"/>
          </a:xfrm>
          <a:prstGeom prst="line">
            <a:avLst/>
          </a:prstGeom>
          <a:ln>
            <a:solidFill>
              <a:srgbClr val="0083BB"/>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Archivo y registros públicos</a:t>
            </a:r>
            <a:endParaRPr lang="en-US" altLang="es-ES" sz="3200" dirty="0">
              <a:solidFill>
                <a:srgbClr val="00B4D5"/>
              </a:solidFill>
              <a:latin typeface="Calibri" pitchFamily="34" charset="0"/>
            </a:endParaRPr>
          </a:p>
        </p:txBody>
      </p:sp>
      <p:sp>
        <p:nvSpPr>
          <p:cNvPr id="14" name="Rectangle 9"/>
          <p:cNvSpPr>
            <a:spLocks noChangeArrowheads="1"/>
          </p:cNvSpPr>
          <p:nvPr/>
        </p:nvSpPr>
        <p:spPr bwMode="auto">
          <a:xfrm>
            <a:off x="2025650" y="1285860"/>
            <a:ext cx="6118250" cy="1357322"/>
          </a:xfrm>
          <a:prstGeom prst="rect">
            <a:avLst/>
          </a:prstGeom>
          <a:noFill/>
          <a:ln w="9525">
            <a:solidFill>
              <a:srgbClr val="0083BB"/>
            </a:solidFill>
            <a:miter lim="800000"/>
            <a:headEnd/>
            <a:tailEnd/>
          </a:ln>
        </p:spPr>
        <p:txBody>
          <a:bodyPr anchor="ctr"/>
          <a:lstStyle/>
          <a:p>
            <a:pPr algn="just"/>
            <a:r>
              <a:rPr lang="es-ES" sz="1400" dirty="0" smtClean="0"/>
              <a:t>Existe un </a:t>
            </a:r>
            <a:r>
              <a:rPr lang="es-ES" sz="1400" b="1" dirty="0" smtClean="0"/>
              <a:t>portal web </a:t>
            </a:r>
            <a:r>
              <a:rPr lang="es-ES" sz="1400" dirty="0" smtClean="0"/>
              <a:t>de la Administración General del Estado que ofrece información de interés sobre empleo público, ayudas, subvenciones, becas y otra normativa de interés de las Administraciones públicas y de la Unión Europea, y da acceso a los sitios web oficiales de la Administración General del Estado, comunidades autónomas y entidades locales.</a:t>
            </a:r>
            <a:endParaRPr lang="es-ES" altLang="es-ES" sz="1300" dirty="0"/>
          </a:p>
        </p:txBody>
      </p:sp>
      <p:pic>
        <p:nvPicPr>
          <p:cNvPr id="3074" name="Picture 2"/>
          <p:cNvPicPr>
            <a:picLocks noChangeAspect="1" noChangeArrowheads="1"/>
          </p:cNvPicPr>
          <p:nvPr/>
        </p:nvPicPr>
        <p:blipFill>
          <a:blip r:embed="rId2"/>
          <a:srcRect/>
          <a:stretch>
            <a:fillRect/>
          </a:stretch>
        </p:blipFill>
        <p:spPr bwMode="auto">
          <a:xfrm>
            <a:off x="2000232" y="2981340"/>
            <a:ext cx="6086475" cy="25908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Información, atención y participación</a:t>
            </a:r>
            <a:endParaRPr lang="en-US" altLang="es-ES" sz="3200" dirty="0">
              <a:solidFill>
                <a:srgbClr val="00B4D5"/>
              </a:solidFill>
              <a:latin typeface="Calibri" pitchFamily="34" charset="0"/>
            </a:endParaRPr>
          </a:p>
        </p:txBody>
      </p:sp>
      <p:sp>
        <p:nvSpPr>
          <p:cNvPr id="15" name="Rectangle 9"/>
          <p:cNvSpPr>
            <a:spLocks noChangeArrowheads="1"/>
          </p:cNvSpPr>
          <p:nvPr/>
        </p:nvSpPr>
        <p:spPr bwMode="auto">
          <a:xfrm>
            <a:off x="2211036" y="1285860"/>
            <a:ext cx="6147178" cy="357190"/>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1400" b="1" dirty="0" smtClean="0"/>
              <a:t>Información administrativa</a:t>
            </a:r>
            <a:endParaRPr lang="es-ES" sz="1300" b="1" dirty="0"/>
          </a:p>
        </p:txBody>
      </p:sp>
      <p:sp>
        <p:nvSpPr>
          <p:cNvPr id="16" name="Rectangle 9"/>
          <p:cNvSpPr>
            <a:spLocks noChangeArrowheads="1"/>
          </p:cNvSpPr>
          <p:nvPr/>
        </p:nvSpPr>
        <p:spPr bwMode="auto">
          <a:xfrm>
            <a:off x="2210998" y="1643050"/>
            <a:ext cx="1932374" cy="1143008"/>
          </a:xfrm>
          <a:prstGeom prst="rect">
            <a:avLst/>
          </a:prstGeom>
          <a:noFill/>
          <a:ln w="9525">
            <a:solidFill>
              <a:srgbClr val="0083BB"/>
            </a:solidFill>
            <a:miter lim="800000"/>
            <a:headEnd/>
            <a:tailEnd/>
          </a:ln>
        </p:spPr>
        <p:txBody>
          <a:bodyPr anchor="ctr"/>
          <a:lstStyle/>
          <a:p>
            <a:r>
              <a:rPr lang="es-ES" sz="1200" b="1" dirty="0" smtClean="0"/>
              <a:t>Información general </a:t>
            </a:r>
          </a:p>
        </p:txBody>
      </p:sp>
      <p:sp>
        <p:nvSpPr>
          <p:cNvPr id="17" name="Rectangle 9"/>
          <p:cNvSpPr>
            <a:spLocks noChangeArrowheads="1"/>
          </p:cNvSpPr>
          <p:nvPr/>
        </p:nvSpPr>
        <p:spPr bwMode="auto">
          <a:xfrm>
            <a:off x="4143372" y="1643050"/>
            <a:ext cx="4211294" cy="1143008"/>
          </a:xfrm>
          <a:prstGeom prst="rect">
            <a:avLst/>
          </a:prstGeom>
          <a:noFill/>
          <a:ln w="9525">
            <a:solidFill>
              <a:srgbClr val="0083BB"/>
            </a:solidFill>
            <a:miter lim="800000"/>
            <a:headEnd/>
            <a:tailEnd/>
          </a:ln>
        </p:spPr>
        <p:txBody>
          <a:bodyPr anchor="ctr"/>
          <a:lstStyle/>
          <a:p>
            <a:pPr algn="just"/>
            <a:r>
              <a:rPr lang="es-ES" sz="1000" dirty="0" smtClean="0"/>
              <a:t>Es aquella que los ciudadanos tienen necesidad de conocer en sus relaciones con las Administraciones públicas, en su conjunto, o con alguno de sus ámbitos de actuación. La información general se facilitará obligatoriamente a los ciudadanos, sin que tengan que acreditar ningún tipo de legitimación. </a:t>
            </a:r>
          </a:p>
        </p:txBody>
      </p:sp>
      <p:sp>
        <p:nvSpPr>
          <p:cNvPr id="18" name="Rectangle 9"/>
          <p:cNvSpPr>
            <a:spLocks noChangeArrowheads="1"/>
          </p:cNvSpPr>
          <p:nvPr/>
        </p:nvSpPr>
        <p:spPr bwMode="auto">
          <a:xfrm>
            <a:off x="2210998" y="2786058"/>
            <a:ext cx="1932374" cy="1214446"/>
          </a:xfrm>
          <a:prstGeom prst="rect">
            <a:avLst/>
          </a:prstGeom>
          <a:noFill/>
          <a:ln w="9525">
            <a:solidFill>
              <a:srgbClr val="0083BB"/>
            </a:solidFill>
            <a:miter lim="800000"/>
            <a:headEnd/>
            <a:tailEnd/>
          </a:ln>
        </p:spPr>
        <p:txBody>
          <a:bodyPr anchor="ctr"/>
          <a:lstStyle/>
          <a:p>
            <a:r>
              <a:rPr lang="es-ES" sz="1200" b="1" dirty="0" smtClean="0"/>
              <a:t>Información particular </a:t>
            </a:r>
            <a:endParaRPr lang="es-ES" sz="1200" dirty="0" smtClean="0"/>
          </a:p>
        </p:txBody>
      </p:sp>
      <p:sp>
        <p:nvSpPr>
          <p:cNvPr id="19" name="Rectangle 9"/>
          <p:cNvSpPr>
            <a:spLocks noChangeArrowheads="1"/>
          </p:cNvSpPr>
          <p:nvPr/>
        </p:nvSpPr>
        <p:spPr bwMode="auto">
          <a:xfrm>
            <a:off x="4143372" y="2786058"/>
            <a:ext cx="4211294" cy="1214446"/>
          </a:xfrm>
          <a:prstGeom prst="rect">
            <a:avLst/>
          </a:prstGeom>
          <a:noFill/>
          <a:ln w="9525">
            <a:solidFill>
              <a:srgbClr val="0083BB"/>
            </a:solidFill>
            <a:miter lim="800000"/>
            <a:headEnd/>
            <a:tailEnd/>
          </a:ln>
        </p:spPr>
        <p:txBody>
          <a:bodyPr anchor="ctr"/>
          <a:lstStyle/>
          <a:p>
            <a:pPr algn="just"/>
            <a:r>
              <a:rPr lang="es-ES" sz="1000" dirty="0" smtClean="0"/>
              <a:t>Es la concerniente al estado o contenido de los procedimientos en tramitación y a la identificación de las autoridades y personal al servicio de la Administración bajo cuya responsabilidad se tramiten aquellos procedimientos. Esta información solo podrá ser facilitada a las personas que tengan la condición de interesados en cada procedimiento. </a:t>
            </a:r>
          </a:p>
        </p:txBody>
      </p:sp>
      <p:sp>
        <p:nvSpPr>
          <p:cNvPr id="20" name="Rectangle 9"/>
          <p:cNvSpPr>
            <a:spLocks noChangeArrowheads="1"/>
          </p:cNvSpPr>
          <p:nvPr/>
        </p:nvSpPr>
        <p:spPr bwMode="auto">
          <a:xfrm>
            <a:off x="2210998" y="4000504"/>
            <a:ext cx="1932374" cy="1428760"/>
          </a:xfrm>
          <a:prstGeom prst="rect">
            <a:avLst/>
          </a:prstGeom>
          <a:noFill/>
          <a:ln w="9525">
            <a:solidFill>
              <a:srgbClr val="0083BB"/>
            </a:solidFill>
            <a:miter lim="800000"/>
            <a:headEnd/>
            <a:tailEnd/>
          </a:ln>
        </p:spPr>
        <p:txBody>
          <a:bodyPr anchor="ctr"/>
          <a:lstStyle/>
          <a:p>
            <a:r>
              <a:rPr lang="es-ES" sz="1200" b="1" dirty="0" smtClean="0"/>
              <a:t>Información colectiva</a:t>
            </a:r>
            <a:endParaRPr lang="es-ES" sz="1200" dirty="0" smtClean="0"/>
          </a:p>
        </p:txBody>
      </p:sp>
      <p:sp>
        <p:nvSpPr>
          <p:cNvPr id="21" name="Rectangle 9"/>
          <p:cNvSpPr>
            <a:spLocks noChangeArrowheads="1"/>
          </p:cNvSpPr>
          <p:nvPr/>
        </p:nvSpPr>
        <p:spPr bwMode="auto">
          <a:xfrm>
            <a:off x="4143372" y="4000504"/>
            <a:ext cx="4211294" cy="1428760"/>
          </a:xfrm>
          <a:prstGeom prst="rect">
            <a:avLst/>
          </a:prstGeom>
          <a:noFill/>
          <a:ln w="9525">
            <a:solidFill>
              <a:srgbClr val="0083BB"/>
            </a:solidFill>
            <a:miter lim="800000"/>
            <a:headEnd/>
            <a:tailEnd/>
          </a:ln>
        </p:spPr>
        <p:txBody>
          <a:bodyPr anchor="ctr"/>
          <a:lstStyle/>
          <a:p>
            <a:pPr algn="just"/>
            <a:r>
              <a:rPr lang="es-ES" sz="1000" dirty="0" smtClean="0"/>
              <a:t>Cuando resulte conveniente mayor difusión, la información general deberá ofrecerse a los grupos sociales o instituciones que estén interesados en su conocimiento.  Se utilizarán los medios de difusión que en cada circunstancia resulten adecuados, potenciando aquellos que permitan la información a distancia, ya se trate de publicaciones, sistemas telefónicos o cualquier otra forma de comunicación que los avances tecnológicos permitan, como Internet y la Administración electrónica.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8"/>
          <p:cNvSpPr txBox="1">
            <a:spLocks noChangeArrowheads="1"/>
          </p:cNvSpPr>
          <p:nvPr/>
        </p:nvSpPr>
        <p:spPr bwMode="auto">
          <a:xfrm>
            <a:off x="8191500" y="0"/>
            <a:ext cx="952500" cy="276225"/>
          </a:xfrm>
          <a:prstGeom prst="rect">
            <a:avLst/>
          </a:prstGeom>
          <a:noFill/>
          <a:ln w="9525">
            <a:noFill/>
            <a:miter lim="800000"/>
            <a:headEnd/>
            <a:tailEnd/>
          </a:ln>
        </p:spPr>
        <p:txBody>
          <a:bodyPr>
            <a:spAutoFit/>
          </a:bodyPr>
          <a:lstStyle/>
          <a:p>
            <a:r>
              <a:rPr lang="es-ES" altLang="es-ES" sz="1200" b="1" dirty="0">
                <a:solidFill>
                  <a:srgbClr val="0083BB"/>
                </a:solidFill>
                <a:ea typeface="Open Sans"/>
                <a:cs typeface="Open Sans"/>
              </a:rPr>
              <a:t>Unidad </a:t>
            </a:r>
            <a:r>
              <a:rPr lang="es-ES" altLang="es-ES" sz="1200" b="1" dirty="0" smtClean="0">
                <a:solidFill>
                  <a:srgbClr val="0083BB"/>
                </a:solidFill>
                <a:ea typeface="Open Sans"/>
                <a:cs typeface="Open Sans"/>
              </a:rPr>
              <a:t>6</a:t>
            </a:r>
            <a:endParaRPr lang="es-ES" altLang="es-ES" sz="1200" b="1" dirty="0">
              <a:solidFill>
                <a:srgbClr val="0083BB"/>
              </a:solidFill>
              <a:ea typeface="Open Sans"/>
              <a:cs typeface="Open Sans"/>
            </a:endParaRPr>
          </a:p>
        </p:txBody>
      </p:sp>
      <p:sp>
        <p:nvSpPr>
          <p:cNvPr id="13" name="Title 12"/>
          <p:cNvSpPr>
            <a:spLocks noGrp="1"/>
          </p:cNvSpPr>
          <p:nvPr>
            <p:ph type="title"/>
          </p:nvPr>
        </p:nvSpPr>
        <p:spPr bwMode="auto">
          <a:xfrm>
            <a:off x="1401763" y="620713"/>
            <a:ext cx="7748587" cy="492443"/>
          </a:xfrm>
        </p:spPr>
        <p:txBody>
          <a:bodyPr vert="horz" wrap="square" numCol="1" anchorCtr="0" compatLnSpc="1">
            <a:prstTxWarp prst="textNoShape">
              <a:avLst/>
            </a:prstTxWarp>
          </a:bodyPr>
          <a:lstStyle/>
          <a:p>
            <a:pPr algn="ctr" eaLnBrk="1" hangingPunct="1"/>
            <a:r>
              <a:rPr lang="es-ES" altLang="es-ES" sz="3200" dirty="0" smtClean="0">
                <a:solidFill>
                  <a:srgbClr val="00B4D5"/>
                </a:solidFill>
                <a:latin typeface="Calibri" pitchFamily="34" charset="0"/>
              </a:rPr>
              <a:t>Información, atención y participación</a:t>
            </a:r>
            <a:endParaRPr lang="en-US" altLang="es-ES" sz="3200" dirty="0">
              <a:solidFill>
                <a:srgbClr val="00B4D5"/>
              </a:solidFill>
              <a:latin typeface="Calibri" pitchFamily="34" charset="0"/>
            </a:endParaRPr>
          </a:p>
        </p:txBody>
      </p:sp>
      <p:sp>
        <p:nvSpPr>
          <p:cNvPr id="7" name="Rectangle 9"/>
          <p:cNvSpPr>
            <a:spLocks noChangeArrowheads="1"/>
          </p:cNvSpPr>
          <p:nvPr/>
        </p:nvSpPr>
        <p:spPr bwMode="auto">
          <a:xfrm>
            <a:off x="2211036" y="1500174"/>
            <a:ext cx="6147178" cy="285752"/>
          </a:xfrm>
          <a:prstGeom prst="rect">
            <a:avLst/>
          </a:prstGeom>
          <a:solidFill>
            <a:srgbClr val="0083BB"/>
          </a:solidFill>
          <a:ln>
            <a:solidFill>
              <a:srgbClr val="0083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1400" b="1" dirty="0" smtClean="0"/>
              <a:t>Atención al ciudadano</a:t>
            </a:r>
            <a:endParaRPr lang="es-ES" sz="1300" b="1" dirty="0"/>
          </a:p>
        </p:txBody>
      </p:sp>
      <p:sp>
        <p:nvSpPr>
          <p:cNvPr id="8" name="Rectangle 9"/>
          <p:cNvSpPr>
            <a:spLocks noChangeArrowheads="1"/>
          </p:cNvSpPr>
          <p:nvPr/>
        </p:nvSpPr>
        <p:spPr bwMode="auto">
          <a:xfrm>
            <a:off x="2210998" y="1785926"/>
            <a:ext cx="3071834" cy="642942"/>
          </a:xfrm>
          <a:prstGeom prst="rect">
            <a:avLst/>
          </a:prstGeom>
          <a:noFill/>
          <a:ln w="9525">
            <a:solidFill>
              <a:srgbClr val="0083BB"/>
            </a:solidFill>
            <a:miter lim="800000"/>
            <a:headEnd/>
            <a:tailEnd/>
          </a:ln>
        </p:spPr>
        <p:txBody>
          <a:bodyPr anchor="ctr"/>
          <a:lstStyle/>
          <a:p>
            <a:r>
              <a:rPr lang="es-ES" sz="1200" b="1" dirty="0" smtClean="0"/>
              <a:t>Recepción y acogida</a:t>
            </a:r>
          </a:p>
        </p:txBody>
      </p:sp>
      <p:sp>
        <p:nvSpPr>
          <p:cNvPr id="9" name="Rectangle 9"/>
          <p:cNvSpPr>
            <a:spLocks noChangeArrowheads="1"/>
          </p:cNvSpPr>
          <p:nvPr/>
        </p:nvSpPr>
        <p:spPr bwMode="auto">
          <a:xfrm>
            <a:off x="5282832" y="1785926"/>
            <a:ext cx="3071834" cy="642942"/>
          </a:xfrm>
          <a:prstGeom prst="rect">
            <a:avLst/>
          </a:prstGeom>
          <a:noFill/>
          <a:ln w="9525">
            <a:solidFill>
              <a:srgbClr val="0083BB"/>
            </a:solidFill>
            <a:miter lim="800000"/>
            <a:headEnd/>
            <a:tailEnd/>
          </a:ln>
        </p:spPr>
        <p:txBody>
          <a:bodyPr anchor="ctr"/>
          <a:lstStyle/>
          <a:p>
            <a:pPr algn="just"/>
            <a:r>
              <a:rPr lang="es-ES" sz="1000" dirty="0" smtClean="0"/>
              <a:t>Se facilita al ciudadano la ayuda necesaria cuando llega a las oficinas administrativas, indicándole los lugares adonde debe dirigirse para poder ser atendido adecuadamente. </a:t>
            </a:r>
          </a:p>
        </p:txBody>
      </p:sp>
      <p:sp>
        <p:nvSpPr>
          <p:cNvPr id="15" name="Rectangle 9"/>
          <p:cNvSpPr>
            <a:spLocks noChangeArrowheads="1"/>
          </p:cNvSpPr>
          <p:nvPr/>
        </p:nvSpPr>
        <p:spPr bwMode="auto">
          <a:xfrm>
            <a:off x="2210998" y="2428868"/>
            <a:ext cx="3071834" cy="642942"/>
          </a:xfrm>
          <a:prstGeom prst="rect">
            <a:avLst/>
          </a:prstGeom>
          <a:noFill/>
          <a:ln w="9525">
            <a:solidFill>
              <a:srgbClr val="0083BB"/>
            </a:solidFill>
            <a:miter lim="800000"/>
            <a:headEnd/>
            <a:tailEnd/>
          </a:ln>
        </p:spPr>
        <p:txBody>
          <a:bodyPr anchor="ctr"/>
          <a:lstStyle/>
          <a:p>
            <a:r>
              <a:rPr lang="es-ES" sz="1200" b="1" dirty="0" smtClean="0"/>
              <a:t>Recepción de iniciativas o sugerencias</a:t>
            </a:r>
          </a:p>
        </p:txBody>
      </p:sp>
      <p:sp>
        <p:nvSpPr>
          <p:cNvPr id="16" name="Rectangle 9"/>
          <p:cNvSpPr>
            <a:spLocks noChangeArrowheads="1"/>
          </p:cNvSpPr>
          <p:nvPr/>
        </p:nvSpPr>
        <p:spPr bwMode="auto">
          <a:xfrm>
            <a:off x="5282832" y="2428868"/>
            <a:ext cx="3071834" cy="642942"/>
          </a:xfrm>
          <a:prstGeom prst="rect">
            <a:avLst/>
          </a:prstGeom>
          <a:noFill/>
          <a:ln w="9525">
            <a:solidFill>
              <a:srgbClr val="0083BB"/>
            </a:solidFill>
            <a:miter lim="800000"/>
            <a:headEnd/>
            <a:tailEnd/>
          </a:ln>
        </p:spPr>
        <p:txBody>
          <a:bodyPr anchor="ctr"/>
          <a:lstStyle/>
          <a:p>
            <a:pPr algn="just"/>
            <a:r>
              <a:rPr lang="es-ES" sz="1000" dirty="0" smtClean="0"/>
              <a:t>Tanto ciudadanos como trabajadores públicos pueden presentar sugerencias o iniciativas para la mejora del servicio público. </a:t>
            </a:r>
          </a:p>
        </p:txBody>
      </p:sp>
      <p:sp>
        <p:nvSpPr>
          <p:cNvPr id="17" name="Rectangle 9"/>
          <p:cNvSpPr>
            <a:spLocks noChangeArrowheads="1"/>
          </p:cNvSpPr>
          <p:nvPr/>
        </p:nvSpPr>
        <p:spPr bwMode="auto">
          <a:xfrm>
            <a:off x="2210998" y="3071810"/>
            <a:ext cx="3071834" cy="714380"/>
          </a:xfrm>
          <a:prstGeom prst="rect">
            <a:avLst/>
          </a:prstGeom>
          <a:noFill/>
          <a:ln w="9525">
            <a:solidFill>
              <a:srgbClr val="0083BB"/>
            </a:solidFill>
            <a:miter lim="800000"/>
            <a:headEnd/>
            <a:tailEnd/>
          </a:ln>
        </p:spPr>
        <p:txBody>
          <a:bodyPr anchor="ctr"/>
          <a:lstStyle/>
          <a:p>
            <a:r>
              <a:rPr lang="es-ES" sz="1200" b="1" dirty="0" smtClean="0"/>
              <a:t>Recepción de quejas y reclamaciones</a:t>
            </a:r>
          </a:p>
        </p:txBody>
      </p:sp>
      <p:sp>
        <p:nvSpPr>
          <p:cNvPr id="18" name="Rectangle 9"/>
          <p:cNvSpPr>
            <a:spLocks noChangeArrowheads="1"/>
          </p:cNvSpPr>
          <p:nvPr/>
        </p:nvSpPr>
        <p:spPr bwMode="auto">
          <a:xfrm>
            <a:off x="5282832" y="3071810"/>
            <a:ext cx="3071834" cy="714380"/>
          </a:xfrm>
          <a:prstGeom prst="rect">
            <a:avLst/>
          </a:prstGeom>
          <a:noFill/>
          <a:ln w="9525">
            <a:solidFill>
              <a:srgbClr val="0083BB"/>
            </a:solidFill>
            <a:miter lim="800000"/>
            <a:headEnd/>
            <a:tailEnd/>
          </a:ln>
        </p:spPr>
        <p:txBody>
          <a:bodyPr anchor="ctr"/>
          <a:lstStyle/>
          <a:p>
            <a:pPr algn="just"/>
            <a:r>
              <a:rPr lang="es-ES" sz="1000" dirty="0" smtClean="0"/>
              <a:t>La Administración debe dar respuesta a las quejas y reclamaciones que los ciudadanos presentan para mostrar su insatisfacción por el funcionamiento de los servicios públicos. </a:t>
            </a:r>
          </a:p>
        </p:txBody>
      </p:sp>
      <p:sp>
        <p:nvSpPr>
          <p:cNvPr id="19" name="Rectangle 9"/>
          <p:cNvSpPr>
            <a:spLocks noChangeArrowheads="1"/>
          </p:cNvSpPr>
          <p:nvPr/>
        </p:nvSpPr>
        <p:spPr bwMode="auto">
          <a:xfrm>
            <a:off x="2210998" y="3786190"/>
            <a:ext cx="3071834" cy="642942"/>
          </a:xfrm>
          <a:prstGeom prst="rect">
            <a:avLst/>
          </a:prstGeom>
          <a:noFill/>
          <a:ln w="9525">
            <a:solidFill>
              <a:srgbClr val="0083BB"/>
            </a:solidFill>
            <a:miter lim="800000"/>
            <a:headEnd/>
            <a:tailEnd/>
          </a:ln>
        </p:spPr>
        <p:txBody>
          <a:bodyPr anchor="ctr"/>
          <a:lstStyle/>
          <a:p>
            <a:r>
              <a:rPr lang="es-ES" sz="1200" b="1" dirty="0" smtClean="0"/>
              <a:t>Orientación e información</a:t>
            </a:r>
          </a:p>
        </p:txBody>
      </p:sp>
      <p:sp>
        <p:nvSpPr>
          <p:cNvPr id="20" name="Rectangle 9"/>
          <p:cNvSpPr>
            <a:spLocks noChangeArrowheads="1"/>
          </p:cNvSpPr>
          <p:nvPr/>
        </p:nvSpPr>
        <p:spPr bwMode="auto">
          <a:xfrm>
            <a:off x="5282832" y="3786190"/>
            <a:ext cx="3071834" cy="642942"/>
          </a:xfrm>
          <a:prstGeom prst="rect">
            <a:avLst/>
          </a:prstGeom>
          <a:noFill/>
          <a:ln w="9525">
            <a:solidFill>
              <a:srgbClr val="0083BB"/>
            </a:solidFill>
            <a:miter lim="800000"/>
            <a:headEnd/>
            <a:tailEnd/>
          </a:ln>
        </p:spPr>
        <p:txBody>
          <a:bodyPr anchor="ctr"/>
          <a:lstStyle/>
          <a:p>
            <a:pPr algn="just"/>
            <a:r>
              <a:rPr lang="es-ES" sz="1000" dirty="0" smtClean="0"/>
              <a:t>Ofrece aclaraciones, ayudas e información sobre los procedimientos y trámites que los ciudadanos deben realizar.</a:t>
            </a:r>
          </a:p>
        </p:txBody>
      </p:sp>
      <p:sp>
        <p:nvSpPr>
          <p:cNvPr id="21" name="Rectangle 9"/>
          <p:cNvSpPr>
            <a:spLocks noChangeArrowheads="1"/>
          </p:cNvSpPr>
          <p:nvPr/>
        </p:nvSpPr>
        <p:spPr bwMode="auto">
          <a:xfrm>
            <a:off x="2210998" y="4429132"/>
            <a:ext cx="3071834" cy="642942"/>
          </a:xfrm>
          <a:prstGeom prst="rect">
            <a:avLst/>
          </a:prstGeom>
          <a:noFill/>
          <a:ln w="9525">
            <a:solidFill>
              <a:srgbClr val="0083BB"/>
            </a:solidFill>
            <a:miter lim="800000"/>
            <a:headEnd/>
            <a:tailEnd/>
          </a:ln>
        </p:spPr>
        <p:txBody>
          <a:bodyPr anchor="ctr"/>
          <a:lstStyle/>
          <a:p>
            <a:r>
              <a:rPr lang="es-ES" sz="1200" b="1" dirty="0" smtClean="0"/>
              <a:t>Asistencia ciudadana</a:t>
            </a:r>
          </a:p>
        </p:txBody>
      </p:sp>
      <p:sp>
        <p:nvSpPr>
          <p:cNvPr id="22" name="Rectangle 9"/>
          <p:cNvSpPr>
            <a:spLocks noChangeArrowheads="1"/>
          </p:cNvSpPr>
          <p:nvPr/>
        </p:nvSpPr>
        <p:spPr bwMode="auto">
          <a:xfrm>
            <a:off x="5282832" y="4429132"/>
            <a:ext cx="3071834" cy="642942"/>
          </a:xfrm>
          <a:prstGeom prst="rect">
            <a:avLst/>
          </a:prstGeom>
          <a:noFill/>
          <a:ln w="9525">
            <a:solidFill>
              <a:srgbClr val="0083BB"/>
            </a:solidFill>
            <a:miter lim="800000"/>
            <a:headEnd/>
            <a:tailEnd/>
          </a:ln>
        </p:spPr>
        <p:txBody>
          <a:bodyPr anchor="ctr"/>
          <a:lstStyle/>
          <a:p>
            <a:pPr algn="just"/>
            <a:r>
              <a:rPr lang="es-ES" sz="1000" dirty="0" smtClean="0"/>
              <a:t>La Administración asistirá a los ciudadanos en el ejercicio del derecho de petición, prestándoles la ayuda necesaria para poder ejercerlo.</a:t>
            </a:r>
          </a:p>
        </p:txBody>
      </p:sp>
      <p:sp>
        <p:nvSpPr>
          <p:cNvPr id="23" name="Rectangle 9"/>
          <p:cNvSpPr>
            <a:spLocks noChangeArrowheads="1"/>
          </p:cNvSpPr>
          <p:nvPr/>
        </p:nvSpPr>
        <p:spPr bwMode="auto">
          <a:xfrm>
            <a:off x="2210998" y="5072074"/>
            <a:ext cx="3071834" cy="642942"/>
          </a:xfrm>
          <a:prstGeom prst="rect">
            <a:avLst/>
          </a:prstGeom>
          <a:noFill/>
          <a:ln w="9525">
            <a:solidFill>
              <a:srgbClr val="0083BB"/>
            </a:solidFill>
            <a:miter lim="800000"/>
            <a:headEnd/>
            <a:tailEnd/>
          </a:ln>
        </p:spPr>
        <p:txBody>
          <a:bodyPr anchor="ctr"/>
          <a:lstStyle/>
          <a:p>
            <a:r>
              <a:rPr lang="es-ES" sz="1200" b="1" dirty="0" smtClean="0"/>
              <a:t>Gestión</a:t>
            </a:r>
          </a:p>
        </p:txBody>
      </p:sp>
      <p:sp>
        <p:nvSpPr>
          <p:cNvPr id="24" name="Rectangle 9"/>
          <p:cNvSpPr>
            <a:spLocks noChangeArrowheads="1"/>
          </p:cNvSpPr>
          <p:nvPr/>
        </p:nvSpPr>
        <p:spPr bwMode="auto">
          <a:xfrm>
            <a:off x="5282832" y="5072074"/>
            <a:ext cx="3071834" cy="642942"/>
          </a:xfrm>
          <a:prstGeom prst="rect">
            <a:avLst/>
          </a:prstGeom>
          <a:noFill/>
          <a:ln w="9525">
            <a:solidFill>
              <a:srgbClr val="0083BB"/>
            </a:solidFill>
            <a:miter lim="800000"/>
            <a:headEnd/>
            <a:tailEnd/>
          </a:ln>
        </p:spPr>
        <p:txBody>
          <a:bodyPr anchor="ctr"/>
          <a:lstStyle/>
          <a:p>
            <a:pPr algn="just"/>
            <a:r>
              <a:rPr lang="es-ES" sz="1000" dirty="0" smtClean="0"/>
              <a:t>Incluye la recepción de la documentación y el trámite y resolución de las cuestiones.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5586</TotalTime>
  <Words>1120</Words>
  <Application>Microsoft Office PowerPoint</Application>
  <PresentationFormat>Presentación en pantalla (4:3)</PresentationFormat>
  <Paragraphs>108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Presentación de PowerPoint</vt:lpstr>
      <vt:lpstr>Documentos administrativos</vt:lpstr>
      <vt:lpstr>Documentos administrativos</vt:lpstr>
      <vt:lpstr>Presentación de documentos</vt:lpstr>
      <vt:lpstr>Presentación de documentos</vt:lpstr>
      <vt:lpstr>Archivo y registros públicos</vt:lpstr>
      <vt:lpstr>Archivo y registros públicos</vt:lpstr>
      <vt:lpstr>Información, atención y participación</vt:lpstr>
      <vt:lpstr>Información, atención y participación</vt:lpstr>
      <vt:lpstr>Información, atención y participación</vt:lpstr>
      <vt:lpstr>Contratos del sector público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Macmillan Education</cp:lastModifiedBy>
  <cp:revision>66</cp:revision>
  <dcterms:created xsi:type="dcterms:W3CDTF">2018-11-20T09:59:49Z</dcterms:created>
  <dcterms:modified xsi:type="dcterms:W3CDTF">2020-01-15T14:54:16Z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